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43" r:id="rId2"/>
    <p:sldId id="53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174260-DC42-4C83-5258-6CC0863AD4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2678B3A3-AECA-E6E3-0B40-EEBEFB62C8C0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岐阜県の場所を示すイラスト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1685063-1D81-105D-F046-6BB848E941FC}"/>
              </a:ext>
            </a:extLst>
          </p:cNvPr>
          <p:cNvGrpSpPr>
            <a:grpSpLocks noChangeAspect="1"/>
          </p:cNvGrpSpPr>
          <p:nvPr/>
        </p:nvGrpSpPr>
        <p:grpSpPr>
          <a:xfrm>
            <a:off x="3744002" y="4095363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6C0D71C4-4534-10E6-C254-2B4602F6B1A0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31669320-B9BC-48D3-F4BE-FBFB62BC51A9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E7093CEE-8D67-E634-EC9B-6F7E598B0B52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50752277-51D4-E695-0DAB-33E2DCEBA66D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9202444C-4E4D-E8C6-193D-E0831339EF75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CE6EF2A8-A1C4-6382-1092-1B8A01E2B921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60253A60-452B-AEA0-0EE7-BE59F0C1825E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5B1FC465-7E5E-A27D-BE6B-B98553520BAD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A41C9A06-B0B9-C7A7-77E6-6A784C7BD69C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1BB21EE8-5162-01D9-30AC-40FC9E790D9A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A799B49E-3B2C-5A68-3B66-41DBCA551A68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D7DFB047-06B7-E533-B44B-2B0D2FBE538E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AF96963D-D4FC-7CD6-2215-31707E986C55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602B4B35-61EA-BA6F-EE09-2E652420293B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AE3EAD15-41DA-4057-961F-6F645CEA6594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E1DAF2CB-4046-CDF2-A419-68A61069AFA9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67BE44EE-6A8C-21DB-6B2D-7DCA2F2B3244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F038A92E-D89E-4335-789A-28022FA08A63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F378EF82-E56A-498D-6114-9569F1720F5A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C49375DF-830D-DEEB-11A7-D0974E392DC6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94758CA5-7D08-DF8A-9673-A510601B483E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E411854E-C6FE-1B9A-BE84-BC6503F46F0F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F4C2EAC0-1D97-3D52-77D5-7334CEE9EDE1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C1E47F10-4178-2866-CFE2-DA1CD23DAD39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A121FF05-6F32-2C98-2F4C-D9630D6BA81C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49EB38A2-F389-6577-C551-395BDD5BA457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F9EE1F87-D65A-F8C0-CD3F-AEA968556101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E5EADB36-93C2-1B43-D342-E3F5CF1FBD0B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4C7AAF6D-4423-82F2-B844-4661D03CD218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8FB99D76-6527-4DAC-FF71-26A2C095790C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E86B68D0-6F0C-6BFD-AAE3-1DF72B904664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A9D2BC5B-BD12-4941-F5C1-9AACD460B5F8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3CB42D9A-2CA1-CBB8-F2DD-EC32E9E9508E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9A793113-AD23-7EFB-B36B-7CB91C4FEFF9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B28B44C6-0263-7663-071B-784500032649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91FDB752-B86D-F12D-E5CC-CD84F2930B40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5FE2885F-8D0D-3466-D96A-F5311807D2A5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17F01EB8-4640-8491-0A68-6C2F4980B174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91129A5C-684B-02D4-1BAF-E7E73319D2BC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D67BD801-9C08-4C8F-28F1-78EB68E7F009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BEDBAD1A-4401-8FD4-E6FC-69532B474C57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517D67E8-EA13-8B56-156F-B2A698EBFC3E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44BCD246-1455-C542-EA85-6D2291A82736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E1DC4D8E-AFD1-F009-142A-C72F626B84CE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D3B1DF4D-B7AE-1B42-2EA0-A8C69C96DEE3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B5629784-52D9-977B-49EE-EE56A5604520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F517D22A-7FF9-4AA1-CBCA-95E2A527E248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A9527A2F-70A6-53A0-39E7-01A70FA0EC08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F990719D-8916-DB6E-CCB7-A8EFC46D2DAD}"/>
                </a:ext>
              </a:extLst>
            </p:cNvPr>
            <p:cNvSpPr/>
            <p:nvPr/>
          </p:nvSpPr>
          <p:spPr>
            <a:xfrm>
              <a:off x="5028407" y="4241800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CCF99AB3-0C40-42C3-332A-D77EBE83C3C3}"/>
                </a:ext>
              </a:extLst>
            </p:cNvPr>
            <p:cNvSpPr txBox="1"/>
            <p:nvPr/>
          </p:nvSpPr>
          <p:spPr>
            <a:xfrm>
              <a:off x="4860132" y="405130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AFA3BFB-E747-64A3-671C-DB6E98378E8F}"/>
              </a:ext>
            </a:extLst>
          </p:cNvPr>
          <p:cNvGrpSpPr>
            <a:grpSpLocks noChangeAspect="1"/>
          </p:cNvGrpSpPr>
          <p:nvPr/>
        </p:nvGrpSpPr>
        <p:grpSpPr>
          <a:xfrm>
            <a:off x="3697455" y="1152335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97AB2F3D-BCBD-64AF-AFFC-FC04D0FFD659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CE277FA2-083F-F35B-75BB-848D112C004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C2B282BB-3536-6F6E-B2BE-7EBEFE6DAFC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A9A6D2FF-4936-38D4-215E-42045689771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24512E00-54F9-A9B7-C200-54161162E10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50806577-27B1-0FB1-A825-6241BA94296D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B626B2E9-A791-52A8-0DAC-20FA6117060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970CECAB-51A3-3631-A626-99C43E28A4B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EF76DEC1-573D-805D-23B7-DCC19C540A66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58A9AD97-B208-0E49-6700-1EAEDCA1D02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989F199D-A212-A687-2F99-A7941A2E108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D5AC1201-75B8-ABE2-ABB8-AC8AF228A261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906B12A0-B7E7-C8A1-6454-5BFF71C6F44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25EE4072-83D2-964E-0B60-68E4F986667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268E3816-A055-B6EA-042B-D63EE667C2E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7928387B-11A7-9D59-5819-09EBC6E218C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CCEF1357-6D98-6479-8000-147642FF1C3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62FDC9CC-C46A-D3E8-1FB0-3259079706A9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35DEB757-16D8-DD23-B066-921814D9884D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BB2857CE-F1CC-8CA6-5329-3F0F1D3B3C0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5378DBA6-4816-BDB1-98B8-1A79FABBD019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BBFD23BF-8EEE-B90D-B4DF-9809E965B466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292A1AB7-E4C1-EF20-78F7-DB3B1847B6D7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6A39C452-EBBD-F935-EF8E-2A83EDA0944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2623AE18-3CF9-0BAD-D30A-8635F8CAED1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3B9BE0C2-178E-2649-9A12-25BDF5E9B64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D7DC4A6D-E2D2-8D2B-28EA-6D5DF1572293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76A66B6C-2739-6948-42B5-4A5176E6D2F0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DA9F1B23-8BFA-C7DB-893C-08859B19215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80D7877E-BDFD-3CD3-9BFE-DA3F4BBA42D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BB4EAE55-8247-F375-763D-22918273C51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848DD941-2F48-A437-C8DF-EAC5F4CC54A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E1C34A74-F42B-9C7E-1AEC-2DEDD51A518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F6EA3CDB-0C33-3DC7-E94C-E2A9DFB4B9F1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AF4E0AA8-E26A-5383-632C-C3D0F5ECA22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901E337E-4505-77A6-1436-329B0034667C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354DC11C-2EE8-A2FB-EF60-3ECFBFEDF2B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F83A9A12-97F1-92A5-A910-32B51B11805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61229BDD-FC20-A5A5-3BC7-90897E7B63C3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A9584BB5-BF57-12B4-DDD0-B5F2BF77F8BC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C7E26CC0-D0CC-56B7-69DB-6921568FB18D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0F681D69-DFAD-A6D2-1EE9-AF5E00BB479D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AFC48790-2B69-0839-E86E-D1387F6712A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DADAC614-54B7-8282-700E-9E3EB0AA556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8190B2C0-31BF-0681-0D8B-5B88544F9BB3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5A71569E-8FA4-EF6F-A564-7C43E55BF3F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FCF4D241-FE29-BA86-BB63-3826B4D341A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5485FBAE-E1C5-8B5E-C9E3-57C6CC08050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25A4D70D-61F2-6490-3DC7-289A0ED925B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76B2BBE1-84C2-63BF-1EE5-9176DF39B1B1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19166931-5643-1F0D-8DAF-6B3F8B8A76D2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726E9A04-7802-88D5-A0B3-519AB9197F4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B5D2BD00-5A4F-7D6E-A3BC-7C78CAE9BFB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7FDC95B9-4F0C-B572-4E4A-B5D4A4E545E8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CB55F656-F8DB-92E2-E1E9-18E24604142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24256271-2C5F-FD7A-F586-4F4F8F58558A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BE2C95B1-B4B7-F2C1-D8CE-0EE7A21C5E5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459CBAEB-7891-50C8-1D28-56E123BA3FF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1F7CB09E-D5F9-940C-5A99-44ADA896493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76C778CF-42FF-64CB-B218-E27BFE38075F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8BF13685-0091-7309-B5CD-82EA5B52B8A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D519F06B-EE77-C341-74E9-8D54AE312B7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A9FFDA67-1CEC-3336-5349-5FC5AD9F881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A8BE08C1-B4DD-654A-1D6F-7BF27806A9D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BC99F1DD-B674-8CAE-DF47-98CA8CEE879E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7AA41DC8-D125-E337-2B0D-09B671252DB1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608EEFC2-2150-B938-A9AE-E598B6450D4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77B8EAD5-07D3-7E45-48F3-C34328462AD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BF44A045-EC3D-4603-C12F-3F910409496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E02353FA-71E7-A11D-B120-62157617C3F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44D9B157-17B7-CA9D-263B-BD2C48A1BB02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BC17B6BC-B295-8A90-EC2D-4B46CC7C539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6DF73086-123A-8F8E-7BF4-672880B6E7E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5C3222AF-BB2E-71FB-E605-A502BBD5C43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BE60D0BA-AD13-C921-2F0F-241CE7BC155D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672F313A-58F4-52C7-8B7F-557D5B3FD75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BC33FB68-B566-F83F-EEE3-D185FEBEE3E2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C87D7FED-C6A3-1503-4DE8-AA6F118E4AA5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9F27852E-F14B-52C6-B169-CC83B51353C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BC4633F8-CBC7-CF37-D750-136BDBF16A44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D599CD70-10DA-48A7-01B3-24411157318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6B0200C3-E124-5E0A-A8E7-D1912426705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4CEE1AE9-2F0A-EA1E-2242-94823DE6AE4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9BB79791-7DF1-3254-A902-E308B0766EE2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4397E280-EDC1-BED5-E370-8DBFC8D5B8E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262E1CBF-6BA3-E314-CC31-D4B0DF2D7C7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3EDB313D-7463-378B-BA07-7EE2982FC94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79A8E226-26B3-7EBE-2BCE-7B9010C7EF0E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F58203E6-C409-258B-1E92-D100751AB29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BA0F2E5D-28A7-4AFA-FCDE-5E854501BAE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BA4127B3-6639-C196-A2AE-84F7E6678ED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F5135B9C-B1E7-9E42-7AD2-B3DD00E0ED03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C4E6EE12-B180-3DD9-6DB9-5C8C2504FA1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B143838F-4FB2-87CB-3E0B-06F82652358C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866173B2-57BF-0DBE-CE34-75B33BF6CF0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07BF5393-9673-EA16-789E-7A98AB1C8B70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1B9E5DBA-6531-2C4E-2EA8-8ADF49952BB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9CDDA944-090F-8286-C02D-26218C0B861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304C7A4E-1D43-6695-895A-F83BF1B40B26}"/>
                </a:ext>
              </a:extLst>
            </p:cNvPr>
            <p:cNvCxnSpPr>
              <a:cxnSpLocks/>
            </p:cNvCxnSpPr>
            <p:nvPr/>
          </p:nvCxnSpPr>
          <p:spPr>
            <a:xfrm>
              <a:off x="5056982" y="2113756"/>
              <a:ext cx="0" cy="232569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9FD97C44-233F-C31A-677A-0019BBD3572F}"/>
                </a:ext>
              </a:extLst>
            </p:cNvPr>
            <p:cNvSpPr txBox="1"/>
            <p:nvPr/>
          </p:nvSpPr>
          <p:spPr>
            <a:xfrm>
              <a:off x="4848225" y="190817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6E1C3553-F78B-492C-6DA0-30D108B380B5}"/>
              </a:ext>
            </a:extLst>
          </p:cNvPr>
          <p:cNvGrpSpPr>
            <a:grpSpLocks noChangeAspect="1"/>
          </p:cNvGrpSpPr>
          <p:nvPr/>
        </p:nvGrpSpPr>
        <p:grpSpPr>
          <a:xfrm>
            <a:off x="767630" y="4127113"/>
            <a:ext cx="2534006" cy="1982419"/>
            <a:chOff x="1583689" y="3871081"/>
            <a:chExt cx="211167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8F6C1256-3F6F-94C4-34F6-017965D0E5A0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796D9527-485C-DB5A-2C86-4CF9ACC7CB30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6EF12EB1-C65B-CE34-8888-2DD55712F4D2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FFEBEDFD-E14F-80DF-B348-D1F5501AC295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A159455B-EA79-2443-39B0-F9E439163677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49897D91-363E-B082-C98B-14A751E38217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5FFB3482-2DE7-0974-88F9-822C8EBA36EC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76F74693-FCEE-1E43-2288-92F0B25637A1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DBB787E5-034E-A899-11B8-B96BBC7AA0C1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79C57B24-D021-A184-1411-931E6CF794E6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8EFF2F3B-AE28-733D-F4A9-B05412E26B96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43A3903D-BF66-DA45-D5B3-0CB9C677FAB6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820C464D-BC22-A952-AF7C-D50F9A967991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79DDC737-7AC6-FC29-83C2-FBE4EC551BC2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46FE9C33-FCF8-2585-F55B-6128F6E5B261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67E2388D-DB7F-7980-AFDC-19984376F786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132A6EF8-1E1F-B740-5E90-2C051E64CDAE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DE21F34C-3087-08CD-4AB4-AB343E2C3FDE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D1C320ED-CA11-AFD2-5379-8A01476DD916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89F7BA76-AAD9-8DAA-43E3-7844ED89BD34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0C949454-B90C-23F9-D321-DFD8DF3CF437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28E1A7EB-BC0E-AB92-0086-584D723235BA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9A772998-EC04-8A4D-114C-D5C9A785564F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72F9915F-16D4-A7EA-12BF-B447D5B5939E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51774362-D51C-A77F-CF4E-088C8FBDC78F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FCD33E8A-345D-BBBD-E809-8307A717E8B6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20872505-BF9F-E73C-8E66-4C5347D3B546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104FC928-F5D9-6075-7B74-88D7AA193897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9FBB30A3-2F50-C079-2AD2-4FB73EAA775A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4D2BFD94-6DD0-7389-8011-84866BC76A1F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44130850-065D-EF66-53F7-342A3325ACD0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3EF30418-CA55-AFEE-C47F-81F20C7787CD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FE9B3F0E-8B10-F8A3-A8D7-4FFE5393F1AE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9EF5DA7B-D14E-7704-C552-D24A1DD5472A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DD47757A-A95F-0F72-8D20-FF445C9C0461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EFCEAFEA-161C-1C2B-D6D5-380DB9F04A5E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18BA5797-C85D-EFF1-590C-E222A722AA1A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4B2F0697-26A8-A8EE-098D-D26C32442F4D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A794EF26-8602-1B4D-2AB3-1363489C5138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DBBCD323-A3A2-8362-9731-2A1328B1DD8E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1FFC1978-2B9D-9CEF-7264-513D3FF097A4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E4751F2A-69CF-D0C6-9C99-57B87ACE7A78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94E8DC62-A220-D6A7-21BC-D47C2097C2FF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10215B5A-AFDE-8B0E-470A-DFC6EB12B475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6D816884-8CE5-F53B-A9E4-0721548CB255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A645D985-B2E0-FB71-8545-9429A49C2582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01607857-A609-EC3B-3F33-778C48A51664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142808AD-741F-99BF-D525-39CF1CEC6B7C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03" name="直線矢印コネクタ 1202">
              <a:extLst>
                <a:ext uri="{FF2B5EF4-FFF2-40B4-BE49-F238E27FC236}">
                  <a16:creationId xmlns:a16="http://schemas.microsoft.com/office/drawing/2014/main" id="{1DDEA92A-B2F5-64F1-AF4F-583E05ADD2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71763" y="4667250"/>
              <a:ext cx="490537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4" name="テキスト ボックス 1203">
              <a:extLst>
                <a:ext uri="{FF2B5EF4-FFF2-40B4-BE49-F238E27FC236}">
                  <a16:creationId xmlns:a16="http://schemas.microsoft.com/office/drawing/2014/main" id="{8F00DCC1-702A-888C-13EF-6BA59625798A}"/>
                </a:ext>
              </a:extLst>
            </p:cNvPr>
            <p:cNvSpPr txBox="1"/>
            <p:nvPr/>
          </p:nvSpPr>
          <p:spPr>
            <a:xfrm>
              <a:off x="3106738" y="4559300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岐阜県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269CBB1-F359-42F8-9758-6CC97CFE21C2}"/>
              </a:ext>
            </a:extLst>
          </p:cNvPr>
          <p:cNvGrpSpPr>
            <a:grpSpLocks noChangeAspect="1"/>
          </p:cNvGrpSpPr>
          <p:nvPr/>
        </p:nvGrpSpPr>
        <p:grpSpPr>
          <a:xfrm>
            <a:off x="6676686" y="4127113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2FC63F8D-6D61-3216-E194-E47841C04B0A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19F337B9-2270-EE03-3C72-82FA4DB1D80A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DC5FD6A4-DA65-0667-938D-1BF0CD843DE1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0789047E-02EB-F133-18FA-AD374FBDC890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05FE65C2-A6ED-D4DB-AA2C-462084BCDA70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EBF34649-308D-D962-B42A-8CBB9307D269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9446F543-7522-BEFE-6EDF-AC8E50D4FAA7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20B0955C-FE59-BAF0-77B0-F0D301EEFAEE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139C093D-ECAF-B591-BBDF-49003E8666CE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7FA02E23-AE8D-7F19-9133-C19F19232551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6DD62A26-4F9F-B764-044D-2CB279194CB5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E8BDF720-9F37-2912-E3F4-A54B4FE514AF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7AF323D1-5BA9-781B-E6BB-4C68B6FF7787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9B505F29-BDB7-8F62-E333-05EED0E0035F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9491C090-F86C-3C28-2C2F-88680946BB35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455F48A5-FEF1-055A-D1E5-7D71898C0D5D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2F8775D8-9E6F-A88C-9837-D385D1F6ADC0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5EA01DB5-61CD-AEAA-BABE-286C56182480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2296F0A3-7ECD-F0D2-9774-04BB5A828E17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CAF3EFB0-0784-AC3D-FF0B-A70DFFD4D81F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07791365-0752-D73E-438B-D0711C2EFEEE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9F3F7E71-BF21-E166-5CC4-A0D0D261984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BD53459F-8759-173F-5A2E-1D679477A71C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C49D5972-698A-614D-4992-954864A34D9C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EE8C893E-B77A-C230-257A-50CEDF8BF1B7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B435CF3B-BC91-92E3-2AB5-F1BCCB8B5104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675B9AEB-7ABA-8391-58E1-AA9D57382816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1674065D-3457-9771-1244-0768468CF84C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35EB4E80-704B-B941-40FF-1754B2ACBB1E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B05EF0F2-E53C-82F5-90A9-D08D492D5996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F9ED20A3-92A4-649C-7992-F5C582CF4852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68C90F36-D00D-59E5-4CD6-2240F63BAC56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62C08108-BCF3-DFA4-8C10-07D1D4DBA789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B298125E-5094-22F9-85DC-3C27411F4299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F89DC6BA-EF4A-0275-A35D-F37BA1C809AC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CD7ACEDA-6692-2183-1913-E3D2C9E12B88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BB320EDF-80D9-DCC6-DA7B-2017A40027C2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45A7DF63-E7D1-04A2-2691-AD3CE0CF9609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07B1A7A8-83E1-797C-D02E-E0E26886312A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C1955849-E7C1-4045-9F94-1946F9B6997F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D63995FE-0B89-23C6-7DEF-1E62A577A534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2B3148D6-CB46-BC6A-9685-435829E62C37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1CBBF4E2-A926-76CF-E440-552885503FA1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C266B765-67B2-3B3E-4B44-6D8A1B20EFD0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B1D6F380-8C82-6B75-A803-9E9F5F367711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C381B52F-D06C-966A-C645-147FAAE92789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041542EE-F303-F957-1D79-DD6071B995E1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797036EB-551C-CFE7-F5A8-4A20AA330C8D}"/>
                </a:ext>
              </a:extLst>
            </p:cNvPr>
            <p:cNvSpPr/>
            <p:nvPr/>
          </p:nvSpPr>
          <p:spPr>
            <a:xfrm>
              <a:off x="7391208" y="4632270"/>
              <a:ext cx="112801" cy="98490"/>
            </a:xfrm>
            <a:custGeom>
              <a:avLst/>
              <a:gdLst>
                <a:gd name="connsiteX0" fmla="*/ 751732 w 1062054"/>
                <a:gd name="connsiteY0" fmla="*/ 129 h 1207965"/>
                <a:gd name="connsiteX1" fmla="*/ 1061494 w 1062054"/>
                <a:gd name="connsiteY1" fmla="*/ 110579 h 1207965"/>
                <a:gd name="connsiteX2" fmla="*/ 797968 w 1062054"/>
                <a:gd name="connsiteY2" fmla="*/ 602705 h 1207965"/>
                <a:gd name="connsiteX3" fmla="*/ 975768 w 1062054"/>
                <a:gd name="connsiteY3" fmla="*/ 815431 h 1207965"/>
                <a:gd name="connsiteX4" fmla="*/ 975768 w 1062054"/>
                <a:gd name="connsiteY4" fmla="*/ 1129755 h 1207965"/>
                <a:gd name="connsiteX5" fmla="*/ 521744 w 1062054"/>
                <a:gd name="connsiteY5" fmla="*/ 1015455 h 1207965"/>
                <a:gd name="connsiteX6" fmla="*/ 334420 w 1062054"/>
                <a:gd name="connsiteY6" fmla="*/ 1056731 h 1207965"/>
                <a:gd name="connsiteX7" fmla="*/ 286200 w 1062054"/>
                <a:gd name="connsiteY7" fmla="*/ 1173611 h 1207965"/>
                <a:gd name="connsiteX8" fmla="*/ 273984 w 1062054"/>
                <a:gd name="connsiteY8" fmla="*/ 1207965 h 1207965"/>
                <a:gd name="connsiteX9" fmla="*/ 255144 w 1062054"/>
                <a:gd name="connsiteY9" fmla="*/ 1193207 h 1207965"/>
                <a:gd name="connsiteX10" fmla="*/ 163764 w 1062054"/>
                <a:gd name="connsiteY10" fmla="*/ 1154363 h 1207965"/>
                <a:gd name="connsiteX11" fmla="*/ 119710 w 1062054"/>
                <a:gd name="connsiteY11" fmla="*/ 1171031 h 1207965"/>
                <a:gd name="connsiteX12" fmla="*/ 117778 w 1062054"/>
                <a:gd name="connsiteY12" fmla="*/ 1174691 h 1207965"/>
                <a:gd name="connsiteX13" fmla="*/ 101068 w 1062054"/>
                <a:gd name="connsiteY13" fmla="*/ 1162323 h 1207965"/>
                <a:gd name="connsiteX14" fmla="*/ 78038 w 1062054"/>
                <a:gd name="connsiteY14" fmla="*/ 1128167 h 1207965"/>
                <a:gd name="connsiteX15" fmla="*/ 97088 w 1062054"/>
                <a:gd name="connsiteY15" fmla="*/ 944811 h 1207965"/>
                <a:gd name="connsiteX16" fmla="*/ 17112 w 1062054"/>
                <a:gd name="connsiteY16" fmla="*/ 769623 h 1207965"/>
                <a:gd name="connsiteX17" fmla="*/ 0 w 1062054"/>
                <a:gd name="connsiteY17" fmla="*/ 755043 h 1207965"/>
                <a:gd name="connsiteX18" fmla="*/ 128 w 1062054"/>
                <a:gd name="connsiteY18" fmla="*/ 754719 h 1207965"/>
                <a:gd name="connsiteX19" fmla="*/ 49464 w 1062054"/>
                <a:gd name="connsiteY19" fmla="*/ 644775 h 1207965"/>
                <a:gd name="connsiteX20" fmla="*/ 394744 w 1062054"/>
                <a:gd name="connsiteY20" fmla="*/ 590003 h 1207965"/>
                <a:gd name="connsiteX21" fmla="*/ 324924 w 1062054"/>
                <a:gd name="connsiteY21" fmla="*/ 385737 h 1207965"/>
                <a:gd name="connsiteX22" fmla="*/ 310406 w 1062054"/>
                <a:gd name="connsiteY22" fmla="*/ 367179 h 1207965"/>
                <a:gd name="connsiteX23" fmla="*/ 337594 w 1062054"/>
                <a:gd name="connsiteY23" fmla="*/ 351879 h 1207965"/>
                <a:gd name="connsiteX24" fmla="*/ 386632 w 1062054"/>
                <a:gd name="connsiteY24" fmla="*/ 252909 h 1207965"/>
                <a:gd name="connsiteX25" fmla="*/ 386496 w 1062054"/>
                <a:gd name="connsiteY25" fmla="*/ 198721 h 1207965"/>
                <a:gd name="connsiteX26" fmla="*/ 406056 w 1062054"/>
                <a:gd name="connsiteY26" fmla="*/ 173287 h 1207965"/>
                <a:gd name="connsiteX27" fmla="*/ 461420 w 1062054"/>
                <a:gd name="connsiteY27" fmla="*/ 101055 h 1207965"/>
                <a:gd name="connsiteX28" fmla="*/ 537620 w 1062054"/>
                <a:gd name="connsiteY28" fmla="*/ 174079 h 1207965"/>
                <a:gd name="connsiteX29" fmla="*/ 712244 w 1062054"/>
                <a:gd name="connsiteY29" fmla="*/ 2631 h 1207965"/>
                <a:gd name="connsiteX30" fmla="*/ 751732 w 1062054"/>
                <a:gd name="connsiteY30" fmla="*/ 129 h 1207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2054" h="1207965">
                  <a:moveTo>
                    <a:pt x="751732" y="129"/>
                  </a:moveTo>
                  <a:cubicBezTo>
                    <a:pt x="857822" y="-2049"/>
                    <a:pt x="1048994" y="23069"/>
                    <a:pt x="1061494" y="110579"/>
                  </a:cubicBezTo>
                  <a:cubicBezTo>
                    <a:pt x="1075780" y="210591"/>
                    <a:pt x="812256" y="485231"/>
                    <a:pt x="797968" y="602705"/>
                  </a:cubicBezTo>
                  <a:cubicBezTo>
                    <a:pt x="783682" y="720179"/>
                    <a:pt x="946136" y="727587"/>
                    <a:pt x="975768" y="815431"/>
                  </a:cubicBezTo>
                  <a:cubicBezTo>
                    <a:pt x="1005402" y="903271"/>
                    <a:pt x="1051440" y="1096419"/>
                    <a:pt x="975768" y="1129755"/>
                  </a:cubicBezTo>
                  <a:cubicBezTo>
                    <a:pt x="900098" y="1163093"/>
                    <a:pt x="628636" y="1027627"/>
                    <a:pt x="521744" y="1015455"/>
                  </a:cubicBezTo>
                  <a:cubicBezTo>
                    <a:pt x="414852" y="1003283"/>
                    <a:pt x="384160" y="1012279"/>
                    <a:pt x="334420" y="1056731"/>
                  </a:cubicBezTo>
                  <a:cubicBezTo>
                    <a:pt x="309548" y="1078955"/>
                    <a:pt x="299096" y="1126977"/>
                    <a:pt x="286200" y="1173611"/>
                  </a:cubicBezTo>
                  <a:lnTo>
                    <a:pt x="273984" y="1207965"/>
                  </a:lnTo>
                  <a:lnTo>
                    <a:pt x="255144" y="1193207"/>
                  </a:lnTo>
                  <a:cubicBezTo>
                    <a:pt x="220318" y="1171627"/>
                    <a:pt x="184400" y="1158529"/>
                    <a:pt x="163764" y="1154363"/>
                  </a:cubicBezTo>
                  <a:cubicBezTo>
                    <a:pt x="143126" y="1150195"/>
                    <a:pt x="130028" y="1156843"/>
                    <a:pt x="119710" y="1171031"/>
                  </a:cubicBezTo>
                  <a:lnTo>
                    <a:pt x="117778" y="1174691"/>
                  </a:lnTo>
                  <a:lnTo>
                    <a:pt x="101068" y="1162323"/>
                  </a:lnTo>
                  <a:cubicBezTo>
                    <a:pt x="89820" y="1152895"/>
                    <a:pt x="80916" y="1142355"/>
                    <a:pt x="78038" y="1128167"/>
                  </a:cubicBezTo>
                  <a:cubicBezTo>
                    <a:pt x="66528" y="1071415"/>
                    <a:pt x="119312" y="1013071"/>
                    <a:pt x="97088" y="944811"/>
                  </a:cubicBezTo>
                  <a:cubicBezTo>
                    <a:pt x="80420" y="893615"/>
                    <a:pt x="72010" y="825675"/>
                    <a:pt x="17112" y="769623"/>
                  </a:cubicBezTo>
                  <a:lnTo>
                    <a:pt x="0" y="755043"/>
                  </a:lnTo>
                  <a:cubicBezTo>
                    <a:pt x="44" y="754935"/>
                    <a:pt x="84" y="754827"/>
                    <a:pt x="128" y="754719"/>
                  </a:cubicBezTo>
                  <a:cubicBezTo>
                    <a:pt x="4516" y="720975"/>
                    <a:pt x="-1138" y="668587"/>
                    <a:pt x="49464" y="644775"/>
                  </a:cubicBezTo>
                  <a:cubicBezTo>
                    <a:pt x="116932" y="613023"/>
                    <a:pt x="356644" y="642391"/>
                    <a:pt x="394744" y="590003"/>
                  </a:cubicBezTo>
                  <a:cubicBezTo>
                    <a:pt x="423320" y="550715"/>
                    <a:pt x="374428" y="453827"/>
                    <a:pt x="324924" y="385737"/>
                  </a:cubicBezTo>
                  <a:lnTo>
                    <a:pt x="310406" y="367179"/>
                  </a:lnTo>
                  <a:lnTo>
                    <a:pt x="337594" y="351879"/>
                  </a:lnTo>
                  <a:cubicBezTo>
                    <a:pt x="368550" y="330713"/>
                    <a:pt x="382474" y="295721"/>
                    <a:pt x="386632" y="252909"/>
                  </a:cubicBezTo>
                  <a:lnTo>
                    <a:pt x="386496" y="198721"/>
                  </a:lnTo>
                  <a:lnTo>
                    <a:pt x="406056" y="173287"/>
                  </a:lnTo>
                  <a:cubicBezTo>
                    <a:pt x="429008" y="139287"/>
                    <a:pt x="439724" y="108727"/>
                    <a:pt x="461420" y="101055"/>
                  </a:cubicBezTo>
                  <a:cubicBezTo>
                    <a:pt x="504812" y="85709"/>
                    <a:pt x="495816" y="190483"/>
                    <a:pt x="537620" y="174079"/>
                  </a:cubicBezTo>
                  <a:cubicBezTo>
                    <a:pt x="579424" y="157675"/>
                    <a:pt x="624932" y="13213"/>
                    <a:pt x="712244" y="2631"/>
                  </a:cubicBezTo>
                  <a:cubicBezTo>
                    <a:pt x="723158" y="1307"/>
                    <a:pt x="736578" y="439"/>
                    <a:pt x="751732" y="129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E6A307D-5ACE-F061-1EEC-8F62DA960E97}"/>
              </a:ext>
            </a:extLst>
          </p:cNvPr>
          <p:cNvGrpSpPr>
            <a:grpSpLocks noChangeAspect="1"/>
          </p:cNvGrpSpPr>
          <p:nvPr/>
        </p:nvGrpSpPr>
        <p:grpSpPr>
          <a:xfrm>
            <a:off x="6587151" y="1138048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D0432346-D107-5F76-C9E9-54E31BC24C68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052583C9-4B34-1984-DB5D-D1E2768BA48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E1F9CCFB-3DF8-6CCB-D707-7C718FF8196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583298FD-22E5-B6F4-0EDE-A4895B985F9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4C59CDC0-846D-53F8-D8ED-9C62132FFBF6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685A0BEA-68BE-3215-80A3-18AE2C1CC2D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BF869562-FEF0-C085-C82D-BBCA38CBF16A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AB99613C-51AA-904F-C510-082B3DBCE6BC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750AF981-3958-5488-B42B-BA6EBC1517B6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C0FF5D0D-48A7-CC66-D4A2-35EC4F7EA6E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8A1B9724-5209-01C3-AADF-8D10ED63014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B27B88BD-C4E7-D67A-CFE2-2186C11A387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1A0430EC-E919-62C8-9893-9B4299F22496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9708CB11-58CD-07ED-5EEA-7E98FF99CBA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F994ECAB-DDB5-279A-8099-1A947D0BB59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B7FB0393-32AC-845D-C5B1-49DC35425965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60E82FD4-1046-5F23-C7E1-71CF82168A0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B4EFDEAA-AEC1-3D01-0A0F-A89032F72D4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C934BAEA-6A9E-BB89-CB6B-DF3AE300B9B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F9A740F0-7A24-7768-DD2D-099E2758600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29E82142-5B69-C5FC-7EFA-BE61AC4B1C4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FE595E04-7D6E-B0AA-98E7-14CA1408E74E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DB8F5836-2768-C1B2-D149-FD2B48681B2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25310623-2AE5-8482-0BA9-4AB10A36168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82DD9574-8449-A28B-4DC6-1640A95BDFD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EC1D4224-3D09-C16F-BD43-3908B2FB1F6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66AC7636-E2BA-D6E9-ED1E-90C2C13029A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32F0B7A9-9217-D1E2-2F56-7C7C3D3354D2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7E21FC53-7409-28E2-79CF-8B31BFC41DB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56EBF95B-F48E-4AAD-4224-C045631005A5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8A7867E6-82A9-7795-6457-4DFA7B79389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3BBF2F48-C010-278C-4ADB-A94DDDBA4F6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5D19C7AA-BAE0-A31E-8122-E3E99F7348E6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D4D52127-7F22-9938-29F9-5FAB35E62DD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3CD275F2-644B-EDF2-15D0-0E98D901E1F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FC7E084E-3D47-6EC2-697A-AF555B1D136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89B35354-2E78-2DA5-B0C2-6B01E13D23E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13315795-10DA-B397-DCCA-EB635282EA7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D080818C-A58A-959D-16A0-BD55A2431BF9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0CF9F220-CD91-BF4D-0CD8-1CBFB83FE28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A70EF261-3A36-059E-F366-6B873E955E0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C552B4B5-348F-5C0A-DA2E-B8D4A4E0F7B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6ED0E69A-285B-2EB2-DF33-4640A89DD1C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D1458207-71B3-C3B1-912F-EC7F2083E19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16442CC5-6658-2004-5E1D-672C9997CFD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A9536AD0-8A2D-ABA1-7C1C-5BE74A01CEC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60173B58-65C2-831C-45B8-D625C7E46E0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13B2B6A1-5028-CC95-1BB5-A9E68075FF6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C983AAA-0BC3-568C-1B39-6DF25E60A8C7}"/>
                </a:ext>
              </a:extLst>
            </p:cNvPr>
            <p:cNvSpPr/>
            <p:nvPr/>
          </p:nvSpPr>
          <p:spPr>
            <a:xfrm>
              <a:off x="7393100" y="2293424"/>
              <a:ext cx="119108" cy="109622"/>
            </a:xfrm>
            <a:custGeom>
              <a:avLst/>
              <a:gdLst>
                <a:gd name="connsiteX0" fmla="*/ 3213926 w 4258345"/>
                <a:gd name="connsiteY0" fmla="*/ 453 h 4957641"/>
                <a:gd name="connsiteX1" fmla="*/ 4026726 w 4258345"/>
                <a:gd name="connsiteY1" fmla="*/ 319767 h 4957641"/>
                <a:gd name="connsiteX2" fmla="*/ 4106966 w 4258345"/>
                <a:gd name="connsiteY2" fmla="*/ 272767 h 4957641"/>
                <a:gd name="connsiteX3" fmla="*/ 4152102 w 4258345"/>
                <a:gd name="connsiteY3" fmla="*/ 227889 h 4957641"/>
                <a:gd name="connsiteX4" fmla="*/ 4167790 w 4258345"/>
                <a:gd name="connsiteY4" fmla="*/ 275883 h 4957641"/>
                <a:gd name="connsiteX5" fmla="*/ 4244442 w 4258345"/>
                <a:gd name="connsiteY5" fmla="*/ 551995 h 4957641"/>
                <a:gd name="connsiteX6" fmla="*/ 3983186 w 4258345"/>
                <a:gd name="connsiteY6" fmla="*/ 1045483 h 4957641"/>
                <a:gd name="connsiteX7" fmla="*/ 4142842 w 4258345"/>
                <a:gd name="connsiteY7" fmla="*/ 1553483 h 4957641"/>
                <a:gd name="connsiteX8" fmla="*/ 3707414 w 4258345"/>
                <a:gd name="connsiteY8" fmla="*/ 2105025 h 4957641"/>
                <a:gd name="connsiteX9" fmla="*/ 3286502 w 4258345"/>
                <a:gd name="connsiteY9" fmla="*/ 2453367 h 4957641"/>
                <a:gd name="connsiteX10" fmla="*/ 3968670 w 4258345"/>
                <a:gd name="connsiteY10" fmla="*/ 3193595 h 4957641"/>
                <a:gd name="connsiteX11" fmla="*/ 4128326 w 4258345"/>
                <a:gd name="connsiteY11" fmla="*/ 3730625 h 4957641"/>
                <a:gd name="connsiteX12" fmla="*/ 4055758 w 4258345"/>
                <a:gd name="connsiteY12" fmla="*/ 4209595 h 4957641"/>
                <a:gd name="connsiteX13" fmla="*/ 4041430 w 4258345"/>
                <a:gd name="connsiteY13" fmla="*/ 4541931 h 4957641"/>
                <a:gd name="connsiteX14" fmla="*/ 4021486 w 4258345"/>
                <a:gd name="connsiteY14" fmla="*/ 4570845 h 4957641"/>
                <a:gd name="connsiteX15" fmla="*/ 4020806 w 4258345"/>
                <a:gd name="connsiteY15" fmla="*/ 4554821 h 4957641"/>
                <a:gd name="connsiteX16" fmla="*/ 3968670 w 4258345"/>
                <a:gd name="connsiteY16" fmla="*/ 4456339 h 4957641"/>
                <a:gd name="connsiteX17" fmla="*/ 3475186 w 4258345"/>
                <a:gd name="connsiteY17" fmla="*/ 4688567 h 4957641"/>
                <a:gd name="connsiteX18" fmla="*/ 3141358 w 4258345"/>
                <a:gd name="connsiteY18" fmla="*/ 4456339 h 4957641"/>
                <a:gd name="connsiteX19" fmla="*/ 2851070 w 4258345"/>
                <a:gd name="connsiteY19" fmla="*/ 4543425 h 4957641"/>
                <a:gd name="connsiteX20" fmla="*/ 2473700 w 4258345"/>
                <a:gd name="connsiteY20" fmla="*/ 4282167 h 4957641"/>
                <a:gd name="connsiteX21" fmla="*/ 2197928 w 4258345"/>
                <a:gd name="connsiteY21" fmla="*/ 4020911 h 4957641"/>
                <a:gd name="connsiteX22" fmla="*/ 1907642 w 4258345"/>
                <a:gd name="connsiteY22" fmla="*/ 4166053 h 4957641"/>
                <a:gd name="connsiteX23" fmla="*/ 1486728 w 4258345"/>
                <a:gd name="connsiteY23" fmla="*/ 4166053 h 4957641"/>
                <a:gd name="connsiteX24" fmla="*/ 1252686 w 4258345"/>
                <a:gd name="connsiteY24" fmla="*/ 4883829 h 4957641"/>
                <a:gd name="connsiteX25" fmla="*/ 1239452 w 4258345"/>
                <a:gd name="connsiteY25" fmla="*/ 4957641 h 4957641"/>
                <a:gd name="connsiteX26" fmla="*/ 1210958 w 4258345"/>
                <a:gd name="connsiteY26" fmla="*/ 4935311 h 4957641"/>
                <a:gd name="connsiteX27" fmla="*/ 1051300 w 4258345"/>
                <a:gd name="connsiteY27" fmla="*/ 4935311 h 4957641"/>
                <a:gd name="connsiteX28" fmla="*/ 775528 w 4258345"/>
                <a:gd name="connsiteY28" fmla="*/ 4645027 h 4957641"/>
                <a:gd name="connsiteX29" fmla="*/ 471152 w 4258345"/>
                <a:gd name="connsiteY29" fmla="*/ 4663267 h 4957641"/>
                <a:gd name="connsiteX30" fmla="*/ 426518 w 4258345"/>
                <a:gd name="connsiteY30" fmla="*/ 4670755 h 4957641"/>
                <a:gd name="connsiteX31" fmla="*/ 428320 w 4258345"/>
                <a:gd name="connsiteY31" fmla="*/ 4655459 h 4957641"/>
                <a:gd name="connsiteX32" fmla="*/ 456214 w 4258345"/>
                <a:gd name="connsiteY32" fmla="*/ 4441827 h 4957641"/>
                <a:gd name="connsiteX33" fmla="*/ 398158 w 4258345"/>
                <a:gd name="connsiteY33" fmla="*/ 3512911 h 4957641"/>
                <a:gd name="connsiteX34" fmla="*/ 93358 w 4258345"/>
                <a:gd name="connsiteY34" fmla="*/ 3338739 h 4957641"/>
                <a:gd name="connsiteX35" fmla="*/ 7406 w 4258345"/>
                <a:gd name="connsiteY35" fmla="*/ 3048963 h 4957641"/>
                <a:gd name="connsiteX36" fmla="*/ 0 w 4258345"/>
                <a:gd name="connsiteY36" fmla="*/ 3018127 h 4957641"/>
                <a:gd name="connsiteX37" fmla="*/ 12472 w 4258345"/>
                <a:gd name="connsiteY37" fmla="*/ 3020951 h 4957641"/>
                <a:gd name="connsiteX38" fmla="*/ 52990 w 4258345"/>
                <a:gd name="connsiteY38" fmla="*/ 3011715 h 4957641"/>
                <a:gd name="connsiteX39" fmla="*/ 291114 w 4258345"/>
                <a:gd name="connsiteY39" fmla="*/ 2564039 h 4957641"/>
                <a:gd name="connsiteX40" fmla="*/ 1338866 w 4258345"/>
                <a:gd name="connsiteY40" fmla="*/ 2583091 h 4957641"/>
                <a:gd name="connsiteX41" fmla="*/ 1729390 w 4258345"/>
                <a:gd name="connsiteY41" fmla="*/ 2211615 h 4957641"/>
                <a:gd name="connsiteX42" fmla="*/ 1500790 w 4258345"/>
                <a:gd name="connsiteY42" fmla="*/ 1868715 h 4957641"/>
                <a:gd name="connsiteX43" fmla="*/ 1478166 w 4258345"/>
                <a:gd name="connsiteY43" fmla="*/ 1549031 h 4957641"/>
                <a:gd name="connsiteX44" fmla="*/ 1479090 w 4258345"/>
                <a:gd name="connsiteY44" fmla="*/ 1520415 h 4957641"/>
                <a:gd name="connsiteX45" fmla="*/ 1500790 w 4258345"/>
                <a:gd name="connsiteY45" fmla="*/ 1525815 h 4957641"/>
                <a:gd name="connsiteX46" fmla="*/ 1529366 w 4258345"/>
                <a:gd name="connsiteY46" fmla="*/ 1211491 h 4957641"/>
                <a:gd name="connsiteX47" fmla="*/ 1777014 w 4258345"/>
                <a:gd name="connsiteY47" fmla="*/ 868591 h 4957641"/>
                <a:gd name="connsiteX48" fmla="*/ 1629926 w 4258345"/>
                <a:gd name="connsiteY48" fmla="*/ 630411 h 4957641"/>
                <a:gd name="connsiteX49" fmla="*/ 1626476 w 4258345"/>
                <a:gd name="connsiteY49" fmla="*/ 617129 h 4957641"/>
                <a:gd name="connsiteX50" fmla="*/ 1684018 w 4258345"/>
                <a:gd name="connsiteY50" fmla="*/ 558643 h 4957641"/>
                <a:gd name="connsiteX51" fmla="*/ 1864100 w 4258345"/>
                <a:gd name="connsiteY51" fmla="*/ 435883 h 4957641"/>
                <a:gd name="connsiteX52" fmla="*/ 2226958 w 4258345"/>
                <a:gd name="connsiteY52" fmla="*/ 740683 h 4957641"/>
                <a:gd name="connsiteX53" fmla="*/ 2488214 w 4258345"/>
                <a:gd name="connsiteY53" fmla="*/ 261711 h 4957641"/>
                <a:gd name="connsiteX54" fmla="*/ 3213926 w 4258345"/>
                <a:gd name="connsiteY54" fmla="*/ 453 h 4957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58345" h="4957641">
                  <a:moveTo>
                    <a:pt x="3213926" y="453"/>
                  </a:moveTo>
                  <a:cubicBezTo>
                    <a:pt x="3470346" y="10129"/>
                    <a:pt x="3809014" y="399595"/>
                    <a:pt x="4026726" y="319767"/>
                  </a:cubicBezTo>
                  <a:cubicBezTo>
                    <a:pt x="4053942" y="309789"/>
                    <a:pt x="4080738" y="293725"/>
                    <a:pt x="4106966" y="272767"/>
                  </a:cubicBezTo>
                  <a:lnTo>
                    <a:pt x="4152102" y="227889"/>
                  </a:lnTo>
                  <a:lnTo>
                    <a:pt x="4167790" y="275883"/>
                  </a:lnTo>
                  <a:cubicBezTo>
                    <a:pt x="4199842" y="383871"/>
                    <a:pt x="4223274" y="480029"/>
                    <a:pt x="4244442" y="551995"/>
                  </a:cubicBezTo>
                  <a:cubicBezTo>
                    <a:pt x="4329110" y="839863"/>
                    <a:pt x="4000118" y="878567"/>
                    <a:pt x="3983186" y="1045483"/>
                  </a:cubicBezTo>
                  <a:cubicBezTo>
                    <a:pt x="3966254" y="1212395"/>
                    <a:pt x="4188806" y="1376891"/>
                    <a:pt x="4142842" y="1553483"/>
                  </a:cubicBezTo>
                  <a:cubicBezTo>
                    <a:pt x="4096882" y="1730073"/>
                    <a:pt x="3850138" y="1955043"/>
                    <a:pt x="3707414" y="2105025"/>
                  </a:cubicBezTo>
                  <a:cubicBezTo>
                    <a:pt x="3564690" y="2255007"/>
                    <a:pt x="3242958" y="2271939"/>
                    <a:pt x="3286502" y="2453367"/>
                  </a:cubicBezTo>
                  <a:cubicBezTo>
                    <a:pt x="3330042" y="2634795"/>
                    <a:pt x="3828366" y="2980719"/>
                    <a:pt x="3968670" y="3193595"/>
                  </a:cubicBezTo>
                  <a:cubicBezTo>
                    <a:pt x="4108974" y="3406471"/>
                    <a:pt x="4113814" y="3561291"/>
                    <a:pt x="4128326" y="3730625"/>
                  </a:cubicBezTo>
                  <a:cubicBezTo>
                    <a:pt x="4142842" y="3899959"/>
                    <a:pt x="4116234" y="4030587"/>
                    <a:pt x="4055758" y="4209595"/>
                  </a:cubicBezTo>
                  <a:cubicBezTo>
                    <a:pt x="4014182" y="4332665"/>
                    <a:pt x="4128102" y="4396279"/>
                    <a:pt x="4041430" y="4541931"/>
                  </a:cubicBezTo>
                  <a:lnTo>
                    <a:pt x="4021486" y="4570845"/>
                  </a:lnTo>
                  <a:lnTo>
                    <a:pt x="4020806" y="4554821"/>
                  </a:lnTo>
                  <a:cubicBezTo>
                    <a:pt x="4016862" y="4503283"/>
                    <a:pt x="4005862" y="4461781"/>
                    <a:pt x="3968670" y="4456339"/>
                  </a:cubicBezTo>
                  <a:cubicBezTo>
                    <a:pt x="3869490" y="4441825"/>
                    <a:pt x="3613070" y="4688567"/>
                    <a:pt x="3475186" y="4688567"/>
                  </a:cubicBezTo>
                  <a:cubicBezTo>
                    <a:pt x="3337298" y="4688567"/>
                    <a:pt x="3245374" y="4480529"/>
                    <a:pt x="3141358" y="4456339"/>
                  </a:cubicBezTo>
                  <a:cubicBezTo>
                    <a:pt x="3037338" y="4432149"/>
                    <a:pt x="2962346" y="4572455"/>
                    <a:pt x="2851070" y="4543425"/>
                  </a:cubicBezTo>
                  <a:cubicBezTo>
                    <a:pt x="2739794" y="4514395"/>
                    <a:pt x="2582558" y="4369255"/>
                    <a:pt x="2473700" y="4282167"/>
                  </a:cubicBezTo>
                  <a:cubicBezTo>
                    <a:pt x="2364842" y="4195083"/>
                    <a:pt x="2292270" y="4040263"/>
                    <a:pt x="2197928" y="4020911"/>
                  </a:cubicBezTo>
                  <a:cubicBezTo>
                    <a:pt x="2103586" y="4001559"/>
                    <a:pt x="2026176" y="4141863"/>
                    <a:pt x="1907642" y="4166053"/>
                  </a:cubicBezTo>
                  <a:cubicBezTo>
                    <a:pt x="1789110" y="4190243"/>
                    <a:pt x="1605262" y="3989463"/>
                    <a:pt x="1486728" y="4166053"/>
                  </a:cubicBezTo>
                  <a:cubicBezTo>
                    <a:pt x="1397828" y="4298495"/>
                    <a:pt x="1315732" y="4560207"/>
                    <a:pt x="1252686" y="4883829"/>
                  </a:cubicBezTo>
                  <a:lnTo>
                    <a:pt x="1239452" y="4957641"/>
                  </a:lnTo>
                  <a:lnTo>
                    <a:pt x="1210958" y="4935311"/>
                  </a:lnTo>
                  <a:cubicBezTo>
                    <a:pt x="1143224" y="4882091"/>
                    <a:pt x="1123870" y="4983691"/>
                    <a:pt x="1051300" y="4935311"/>
                  </a:cubicBezTo>
                  <a:cubicBezTo>
                    <a:pt x="978730" y="4886931"/>
                    <a:pt x="956958" y="4674055"/>
                    <a:pt x="775528" y="4645027"/>
                  </a:cubicBezTo>
                  <a:cubicBezTo>
                    <a:pt x="707492" y="4634139"/>
                    <a:pt x="593532" y="4644687"/>
                    <a:pt x="471152" y="4663267"/>
                  </a:cubicBezTo>
                  <a:lnTo>
                    <a:pt x="426518" y="4670755"/>
                  </a:lnTo>
                  <a:lnTo>
                    <a:pt x="428320" y="4655459"/>
                  </a:lnTo>
                  <a:cubicBezTo>
                    <a:pt x="436258" y="4616903"/>
                    <a:pt x="459842" y="4590599"/>
                    <a:pt x="456214" y="4441827"/>
                  </a:cubicBezTo>
                  <a:cubicBezTo>
                    <a:pt x="451376" y="4243463"/>
                    <a:pt x="458634" y="3696759"/>
                    <a:pt x="398158" y="3512911"/>
                  </a:cubicBezTo>
                  <a:cubicBezTo>
                    <a:pt x="337682" y="3329063"/>
                    <a:pt x="204634" y="3641119"/>
                    <a:pt x="93358" y="3338739"/>
                  </a:cubicBezTo>
                  <a:cubicBezTo>
                    <a:pt x="65538" y="3263143"/>
                    <a:pt x="36812" y="3164643"/>
                    <a:pt x="7406" y="3048963"/>
                  </a:cubicBezTo>
                  <a:lnTo>
                    <a:pt x="0" y="3018127"/>
                  </a:lnTo>
                  <a:lnTo>
                    <a:pt x="12472" y="3020951"/>
                  </a:lnTo>
                  <a:cubicBezTo>
                    <a:pt x="27218" y="3021563"/>
                    <a:pt x="40886" y="3018859"/>
                    <a:pt x="52990" y="3011715"/>
                  </a:cubicBezTo>
                  <a:cubicBezTo>
                    <a:pt x="149826" y="2954563"/>
                    <a:pt x="76802" y="2635475"/>
                    <a:pt x="291114" y="2564039"/>
                  </a:cubicBezTo>
                  <a:cubicBezTo>
                    <a:pt x="505426" y="2492603"/>
                    <a:pt x="1099154" y="2641827"/>
                    <a:pt x="1338866" y="2583091"/>
                  </a:cubicBezTo>
                  <a:cubicBezTo>
                    <a:pt x="1578578" y="2524351"/>
                    <a:pt x="1702402" y="2330675"/>
                    <a:pt x="1729390" y="2211615"/>
                  </a:cubicBezTo>
                  <a:cubicBezTo>
                    <a:pt x="1756378" y="2092551"/>
                    <a:pt x="1540478" y="2033815"/>
                    <a:pt x="1500790" y="1868715"/>
                  </a:cubicBezTo>
                  <a:cubicBezTo>
                    <a:pt x="1480946" y="1786167"/>
                    <a:pt x="1476582" y="1668295"/>
                    <a:pt x="1478166" y="1549031"/>
                  </a:cubicBezTo>
                  <a:lnTo>
                    <a:pt x="1479090" y="1520415"/>
                  </a:lnTo>
                  <a:lnTo>
                    <a:pt x="1500790" y="1525815"/>
                  </a:lnTo>
                  <a:cubicBezTo>
                    <a:pt x="1589690" y="1522639"/>
                    <a:pt x="1483326" y="1321027"/>
                    <a:pt x="1529366" y="1211491"/>
                  </a:cubicBezTo>
                  <a:cubicBezTo>
                    <a:pt x="1575402" y="1101951"/>
                    <a:pt x="1762726" y="974951"/>
                    <a:pt x="1777014" y="868591"/>
                  </a:cubicBezTo>
                  <a:cubicBezTo>
                    <a:pt x="1789516" y="775523"/>
                    <a:pt x="1675614" y="749305"/>
                    <a:pt x="1629926" y="630411"/>
                  </a:cubicBezTo>
                  <a:lnTo>
                    <a:pt x="1626476" y="617129"/>
                  </a:lnTo>
                  <a:lnTo>
                    <a:pt x="1684018" y="558643"/>
                  </a:lnTo>
                  <a:cubicBezTo>
                    <a:pt x="1747532" y="492465"/>
                    <a:pt x="1805136" y="434067"/>
                    <a:pt x="1864100" y="435883"/>
                  </a:cubicBezTo>
                  <a:cubicBezTo>
                    <a:pt x="2021338" y="440719"/>
                    <a:pt x="2122938" y="769711"/>
                    <a:pt x="2226958" y="740683"/>
                  </a:cubicBezTo>
                  <a:cubicBezTo>
                    <a:pt x="2330976" y="711653"/>
                    <a:pt x="2323718" y="385081"/>
                    <a:pt x="2488214" y="261711"/>
                  </a:cubicBezTo>
                  <a:cubicBezTo>
                    <a:pt x="2652710" y="138339"/>
                    <a:pt x="2957510" y="-9223"/>
                    <a:pt x="3213926" y="453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8780724-D62D-078B-1DAE-7B43EA334365}"/>
              </a:ext>
            </a:extLst>
          </p:cNvPr>
          <p:cNvGrpSpPr>
            <a:grpSpLocks noChangeAspect="1"/>
          </p:cNvGrpSpPr>
          <p:nvPr/>
        </p:nvGrpSpPr>
        <p:grpSpPr>
          <a:xfrm>
            <a:off x="734229" y="1138048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40C6DFC8-E7BA-60B6-3CA9-ED5472393948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E549BEB3-1D69-CEE5-FB12-B52DA98DC51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5A14526C-5845-6F5E-5E18-DE5561C0278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8311AFDA-1E14-BC1B-7A2C-DA3D572D979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7CBA3EE2-D00C-FC1A-FE40-D443A3D4590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009EB6A3-5281-2094-E654-8BB44A33761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540D03AC-A5FA-4454-8808-BD9F744D70A0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CEE32433-1608-E4A0-6704-A6019348389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1CF118AC-21BB-DEE6-29C9-327C138034D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47C7A5F8-AB39-439F-FE40-464CB39A560A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507974ED-3063-813C-D8A5-48ED7F66296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EA034219-BA93-00B4-080E-F910346BB2A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C6171674-9B33-3D57-CBC0-D8C66557EE11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A70C623F-7760-16A4-9601-C6D2A989C0ED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EEE4EDBE-C3F4-D4A8-801E-BC48C8EDD5A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1D24F3D5-86DC-B7B9-26B2-DB16CF9E919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33CD891B-0A20-709E-2258-9EEDFE4E8B21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08938D63-9D51-F7A3-A536-ECCF314E8C1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5E2ACD83-5109-684A-E4A1-BF2F9E58720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98EFCFE7-82D3-CF1F-15C1-93F13142C7F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DB761C39-9A27-5EF1-A8D4-DC004AFE597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5E4D2314-5B63-9B80-622C-6E8C868D628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8D50747E-41F1-3B4D-F3DA-381FED0DDBE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07155249-877D-58A0-D858-059E5D9961E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787BE356-B46D-49B7-741B-8C38D0114B0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715CB20A-D93C-9EBE-E9C7-B41E4E4F49B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E6135E30-9DC2-43F1-3C2D-55E136E5585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4C918466-C186-FD64-E4DB-E14382011D4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D870AEB5-2D6E-B3FC-677F-246F4C1B2AC5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F35F6FB7-D616-9AC2-0F9C-0A845EF1FAB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65CD8D08-67A7-8D1F-82E9-AAAB5DC56A7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6D789B92-EFFF-52BD-6AC2-FC03A14D723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F79ED526-FF2E-5235-B711-03CD1C7E8F5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CB62B666-7138-D1DA-3440-E82D8A9D271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5AC7139D-1A11-1567-382C-024176CD0F7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70D5514E-EA02-0663-CB53-D51004D53A2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937396BE-F888-DA02-0023-5CB5230719F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B0872C61-EEE1-D9BB-AF6C-9529661FF91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8ED22FA3-C073-C4AE-2C04-77E1D67FAB3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0FA91F23-3AAF-47CB-E93C-1DEF7996F8E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EB03FE8F-538B-04C4-34D8-533507C21CAC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13BCC2B2-61A4-72F4-5DBC-C2581B600522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51E426D2-AAF2-5FDD-745B-5B28879F0D3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0983A771-4BA7-A378-55AB-2F720E8A2E2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4D5E7444-F33C-D746-F162-D8C6500C0AAD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02432D4B-08E5-05BC-B23D-71E5992EDA1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76AC01AB-A81B-5ACB-5C5A-446CD7D2E89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B3C5D0E0-78AE-E43B-7C84-04D7B05CDD0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01669AC9-D6B3-4497-5855-ED3145290CBD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420D3E2F-922E-7AB0-F90A-831B060F60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33663" y="2352675"/>
              <a:ext cx="490537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9651484A-33C3-47F9-639D-88D2A05CC07E}"/>
                </a:ext>
              </a:extLst>
            </p:cNvPr>
            <p:cNvSpPr txBox="1"/>
            <p:nvPr/>
          </p:nvSpPr>
          <p:spPr>
            <a:xfrm>
              <a:off x="3068638" y="2244725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6657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5E9C86-5077-3F37-A89A-20522872D5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5" name="グループ化 2014">
            <a:extLst>
              <a:ext uri="{FF2B5EF4-FFF2-40B4-BE49-F238E27FC236}">
                <a16:creationId xmlns:a16="http://schemas.microsoft.com/office/drawing/2014/main" id="{07A596FA-C14C-A325-3A2D-EC014AD539F6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1012ABA7-696B-CBB1-D3C4-B9AE5F274AE0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EDE47D69-5DFC-C282-541F-407FD0F74EC8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58150BDC-CBD8-11F3-55F3-5CA3898B4CFD}"/>
                </a:ext>
              </a:extLst>
            </p:cNvPr>
            <p:cNvSpPr txBox="1"/>
            <p:nvPr/>
          </p:nvSpPr>
          <p:spPr>
            <a:xfrm>
              <a:off x="8284637" y="2943225"/>
              <a:ext cx="97815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Gifu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ADA42A56-47E6-E16A-C1FB-8939944EDE9B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1E8D4292-0DEE-FF79-446A-0ED31197D5F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BCEAA7E5-CAF0-7360-4FAC-D2E6D275E505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FA0FA443-38FB-C14D-074F-E1AB266C6B8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8286878F-3400-EF61-D6C0-209159394485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BBD11AFD-0F06-C486-0DBF-3B11896167E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1237BE41-34F0-4311-29E7-F39967477000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28BAEFE9-BD88-E85D-6473-3DA025FBB473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F1BECDDF-4BBA-6143-90E5-9C04913C0E9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3B47A42C-D7FD-786D-7F89-9E0F48DAE1E2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ABE80D51-2218-42D9-DD0B-E11D34EDAD1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980D874B-C897-D2F2-B912-9BCCA78DE65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2CFCD363-0B2A-3817-34A0-5C7CEA009E6F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4F598CC4-7B56-442A-C319-85528B15E1E6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99AD334D-165B-95F1-8D93-FF778A801AE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2C7B32BA-3582-F9D9-81DA-F93B6C7F2BCE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75545C74-DC3D-66F0-13BB-6AAB3F01A97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6C306395-9757-8A2B-3231-3994BBA6101C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D7427B20-72DC-0B8E-F8C3-76A8CFA0D0F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D6591AF6-B826-A9C0-2A54-9627B862AB9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F52133F3-8533-4D93-A199-B13FC96F60A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E8C713BA-1162-E1B2-D97B-8761C143DC4D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A5CE27BC-2ACA-A90A-2C68-D13A0D7FB52F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D7E9F820-CD7F-10EF-F9AA-0EEA2C247562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397C8517-CFDA-FC65-196B-381A279BF96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2A8B56F6-A1C5-5820-02B0-506C0FDD9A77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099122D2-E495-0FDC-EFE9-29A38920447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4C5783C1-5BC9-5AA8-2CF0-57B63F9FC813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13082EFF-FFC6-FF05-0CB2-4F34E30756B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5584BD60-E084-B1A2-6BB8-719DBB51A22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A1BC8716-D5F0-1E0A-741E-2F253C3B933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44840834-4A76-0906-B08B-BA00819A55F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0C5C7E7F-5499-C70C-EC63-E1E7DEBDA41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A6CECBCD-425D-9ABC-2240-D098C9BE933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0A5B5A7F-2EB7-E2FE-8698-D6D346E9C89D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435E0B93-3656-4C38-F80D-5E1EA751661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1D55D4EF-B52A-2B56-606B-60A371764E98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1D35C7A2-CF54-FE7E-BFFC-F094B304CCA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DD1F6399-BEF9-42E3-091C-C9DE2318847A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9753B19D-2177-EC1B-D213-0B42CA3AA45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2A4285B6-A506-AB8A-2615-F3CDE35F85B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8072C5CE-85CD-8B23-AAA6-DC4AF20CD6DE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4B433034-0BE7-59D4-BDDF-50CACF726567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BF1EE893-1961-CA51-0902-209A0E14780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62EE1BD8-4B0A-A02A-0C8C-BC42B62613A1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2184DFEC-D134-9D89-0374-72B0A557A24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23A62012-FFBF-A141-55A2-1C66C690C14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019667CE-1F8D-6596-0149-3F998BB860A8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C750DC8E-73D6-431D-7072-20C5D350311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35DBAE5B-F5F2-00CE-45F8-D7873CB8BA5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岐阜県の場所を示すイラスト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6" name="グループ化 2015">
            <a:extLst>
              <a:ext uri="{FF2B5EF4-FFF2-40B4-BE49-F238E27FC236}">
                <a16:creationId xmlns:a16="http://schemas.microsoft.com/office/drawing/2014/main" id="{55FBFFF8-7C88-37C2-8A99-6B63D3A9708D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ACE2204C-023E-D6E2-3088-3CB8179C4B84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ECD14234-D735-748B-68DF-07819D791816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C311FA30-0F4D-9E1B-9221-95B2C415AB3F}"/>
                </a:ext>
              </a:extLst>
            </p:cNvPr>
            <p:cNvSpPr txBox="1"/>
            <p:nvPr/>
          </p:nvSpPr>
          <p:spPr>
            <a:xfrm>
              <a:off x="8284637" y="5800785"/>
              <a:ext cx="97815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Gifu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AC1418F-B0D6-4739-7AEB-CCEC744CBC2D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99AF5AAE-59AB-E537-BDE5-9580490C8F9E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58705FE2-FDC1-8955-8C99-F250A67228EC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ED8BBBB2-AE29-5003-5DF2-18599FBBB659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89B42E2A-7C3D-AFC2-21FF-F53706B17E18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30AA6714-931D-9C80-EF12-F5AE39BB6F16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68AB30E9-802E-51CD-7131-30D06A21446E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D36626CF-32BE-0998-86DB-AECCDC812C9E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9592F69E-3420-7C02-76CC-D0CAF67F6B3E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291A9A3F-FBFD-CA4D-6E7D-32F13037743E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DBCEAC8E-0250-7FC3-BF92-EB89AF869D77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8F0C68D8-052B-915A-5F2F-C82B46B5F01F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FE9A4273-46DD-0B80-EA79-3DC252A2E96B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6EF2F59C-5309-557E-82EF-DC0BC31ECDC9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5229590D-9508-068B-FCB4-57E28B35BC50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91C5621C-6E37-B762-89E7-1B9F82C421BA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6D41A20A-3A9D-25CF-B282-6D7D97B17E22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13FA7056-B1C1-CCA2-22BF-691EC06977D1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5C6274C3-3035-AEA8-A766-239077CD1941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42EB48F4-0E25-056A-891B-293DDB8412A6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95D19189-F63B-7023-0AF5-FFD85057F643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34CFD324-61E1-F979-7A26-C1C818C046F4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92DCF449-31DD-17DE-36B8-862DAB06A3F6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43CC5046-1E0C-09EB-F249-4BA44194DA82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FF62772C-15F0-0ED6-C66C-47903B46BE62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F7A8D8F0-0E12-60E0-2BAE-1B3745A31AEE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8EEECD55-9581-7F4E-3F22-546E22C18029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A5E05E73-F0D7-69FD-04D2-AADA9EDCDF71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6AB0BCDD-5AC8-AD69-A911-80E6536B3FFE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C448DBD8-FCDC-A807-072E-ACA764FB6286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5CE0A6BB-F122-E967-3B0B-145F1E5BCD6B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A58D120A-01BD-D764-58C0-E2B905A376FA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0DD6897D-4A37-3A8F-2C79-234EF3F89283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E60DEB5F-0BB8-D5B5-2563-510B275693F9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549A0C89-4A28-CFCA-6B02-039D652E89DC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4E0D1B09-2DCF-0456-36AE-995BCBB41D39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ED93CC1C-D91D-CF2F-67BA-91BA92A8001D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7F7519EA-E028-3BE1-0174-C795CB17498B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310D3F5B-44CD-4052-F377-4BB2F0970512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A7318949-156C-3E14-90FE-0D5A4ED8AC7A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D469111B-338B-ED09-37D9-5F6D3DD3E661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135C01A0-617D-BC4F-6775-9DB49A7252BB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A9710EF5-4E56-ACB8-D8BD-F38B13E53C13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134FD668-414B-2935-2F73-FE5208821D76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DC469AC3-D6B7-EB19-E24F-BDE4B8EA9A91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92A2FE94-FA30-F38D-0C9A-B345E64504A6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C1E8B985-8002-1C94-9BA3-B588064F56A6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1CDC9F85-89FD-CB7C-251C-B0CE701C9B7D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DD678693-5A04-41C0-F151-9AC87BB3940B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FA69AEDA-B241-50EA-AC9A-5297EE59A702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B3BB4E39-7EA7-0C7A-C432-A9074586C269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7ACB24C4-B0C0-A083-7AAA-9DE5A9506440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FFEA84ED-4628-4935-B439-E03062F9FE3E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86535442-2303-B4CA-1291-FC1F0FC96E4F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8FBE55C4-570A-3710-0D67-862CFBC4C8A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4EF9AECD-4A3F-E1E6-02A9-BC916483D36C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2F475DE1-C1FD-5574-08F4-01FC8384017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EC4069DC-9BFD-17E2-E59E-667444738F1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A10E11AE-94AB-CAAF-5901-E297597D8D81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092927D8-0B41-B512-FFF4-0A06FB06E646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3C6D03C0-0391-6F47-CBE3-18EFBD0C537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47211F9F-4BB7-8301-B5F4-41503F23AF7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BB02E78F-9B4D-AAEA-6E60-2D18003901D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5AD8F666-A835-1ED5-D31C-8120A9BB5A2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DC681DB5-15E7-008D-7EBA-1BEC551E46E6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F67C8CEC-6C7A-CA5C-BEC2-A9E1D7189EBF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D2DBCC72-F726-A895-FB0D-013A584E4982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6DA941C5-EBCC-3DE7-FF1B-2F32F172611F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22DE6030-2303-992F-FFB6-EE0C15AFA83A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F2A8A010-CE0A-9D75-E715-38C165722C2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3159E8DA-B417-3E0B-A149-3D04A847B26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03B03E9A-18AB-FF25-4815-6139EF9D1CF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DF64274F-9DD3-A38B-14DA-8ED9F20A6960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4B9A2F7D-742C-BE85-E354-BB67B6B5459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D34BF0B8-9DF6-D163-48A0-0B6EEFDED08A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F13EFF01-2EA9-9762-4683-C5A2909F2B0F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069CB65F-D853-D25A-B39D-50ACCAEC90C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0BB2CD96-C9C9-DEAE-E810-D86ABE9F77A2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CCE2C38F-947C-C423-6A33-766AEAEEB97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1BF89BBC-2C11-D610-0E52-B7C76E2F988C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8656322C-8BB5-2510-6C82-A5AC7B1949B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333B219A-D37A-9022-FA6C-2BE0A14839D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3B70441D-3A60-D568-147B-510C1445AA0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5FE9793D-7F52-0E12-E93C-D3A804367F3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592EA94F-8700-1CE5-2FFA-813972AF3B3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F1391049-36C2-9AA4-90D6-CE0393D3556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5DD7C5AC-82FF-648A-F822-466A92207F96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13EE3146-EFFB-E1D3-BFEC-D0B8AC076FA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30B0BD7C-0FB9-FF64-D9DF-B0D569F65DC0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4937C451-CF8F-6B1C-E623-C4FB440B682F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9C723565-37BF-2292-2DCD-854F0BF1203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CA5CABBD-748C-8BD8-4D82-B8A6D9BF0A3D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80CB0F31-5429-6ACC-1838-350887EF5987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F49C8F1E-6837-570F-D022-27B9187568F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57B28FB2-1C32-2218-FF20-32441F90D14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E64F056F-C711-53E4-1568-C691E26CA6E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B62D8E1D-9333-CB5D-F6E3-FF74EA0CC12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92FC6F9E-526F-4A5E-569A-9A549FA480D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732D7B0C-AB7C-716D-E5A8-A03D59314A1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340B3D6-8320-9A33-CDFB-9B66E45C1049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C63AC2C3-65AE-9900-953B-08179D370B9B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00FF71B4-AF6A-EAAE-8E1A-B60BAA8BB303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5056FB04-2DAF-5FAC-FF00-904658415C0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76B1B401-F23B-7873-CC06-D1D0F301D873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4BEC241A-9004-1C24-9C8C-8DB9FD7B6EB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C6A17927-A3E1-0EE4-FBE9-0AAB24BE690C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826B24A4-EB31-ED3E-212A-99B00FB5D32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506A669B-29B3-EC75-6CC5-78B56C9C60D1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EE55FA66-3133-99C0-44BC-8A16A059C7F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FBC34937-8513-4D16-88AE-30F38255250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92AEB7DA-AC5F-030C-DAF3-A24B2423367A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339D4508-C0F0-8066-0716-97222E483E8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8BA65457-3183-BCA9-0942-3FC685F581B5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0EAEBEB7-9EC1-22E6-EF8D-AD3B8D412B6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1E291BA1-474C-3275-4D45-12708DB1554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7F00D5AA-C4C6-A84A-2002-BB1AEC254F9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364C0462-2A6D-639E-06E6-39B0E343E2CA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9623DD26-4FDE-42EC-FE32-D13562317D60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66D89EC9-C118-04C3-D69C-B7D6B26FA003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7C0EA25E-0F32-B65E-535A-6C0C37199A5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5BCEA955-AFDC-F3A1-7621-79CD96244CF0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071FE07E-2889-416E-76D2-71C73D4B764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3B5B0AB7-2C4C-FF8C-9093-6DDD59D64C1F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8B0C2FD5-B8A4-18F5-2632-76F3163DAA4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EBE10A6F-A0A2-3C30-E141-2922849D32E6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FBAFC835-3E82-7AFA-2955-25D67F73E43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83CBC3E9-88E3-4C03-D60C-7B35465B8E7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9B8B993A-CBEF-CEB9-2BD9-6BDC49417090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2F4658AD-A9FB-1A4B-3354-50AA004BAE4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286B596C-3D72-B361-4D00-2F0BB968867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A90F9824-9D4B-6921-02F6-B93E8C7E476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7E2A79E3-7880-DAF3-5F10-DB053E11208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8EFB254C-B86C-6EDB-D20F-6237424ED5D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C9E10F76-8F04-2CF5-5DF4-7A5FCEF59D7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E49ABBDF-CF0D-B024-5416-90FDD892208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D24FAF0C-228A-073D-28FF-3D33214D4F45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46FD4954-6E1E-ACC5-885D-47117FC3396C}"/>
                  </a:ext>
                </a:extLst>
              </p:cNvPr>
              <p:cNvSpPr/>
              <p:nvPr/>
            </p:nvSpPr>
            <p:spPr>
              <a:xfrm>
                <a:off x="30836576" y="25515655"/>
                <a:ext cx="4258356" cy="4957645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B53A95B4-D812-7741-B404-C5F70914A08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57633F80-0E75-F9EC-F25B-0EB7CCC76C25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80DC9AB9-4EFE-6E9C-4715-08C604780A92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6CE5F844-A7DB-E7AD-A016-628F1A18E57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0948E3AB-455F-B643-D519-CB4E59DD08EF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523106A7-AF1E-F338-23E9-C7E7E545F48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4A494494-3BF0-6D10-55A8-28C597A87EB2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377F5D6D-A776-C9B0-83B7-D673674C0BE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44903D59-EC3F-630D-0893-EA862D339E52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06CCDE74-AAC7-DFFC-858E-951A7DC304F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061A2956-2F04-4614-C6EB-0D8A2DB9DA24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A7F5AD91-CEDB-2F5F-669B-813562CC40AD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8A816F30-4C96-94FB-2E6A-D201C5791111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EBF574F7-3989-D36A-B971-140B11ED1852}"/>
              </a:ext>
            </a:extLst>
          </p:cNvPr>
          <p:cNvGrpSpPr/>
          <p:nvPr/>
        </p:nvGrpSpPr>
        <p:grpSpPr>
          <a:xfrm>
            <a:off x="3657617" y="889000"/>
            <a:ext cx="2594593" cy="2578100"/>
            <a:chOff x="3657617" y="889000"/>
            <a:chExt cx="2594593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1B81C9F9-9A39-854D-26BE-E1989B4377CF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35D1F074-FC26-D1AB-B776-776C22094CC2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6A26F7-D15D-F308-8794-A25BBD1F26D2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EE7BABEF-C96C-E052-01BD-7392C8840D3B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B60F7BC9-4917-41AC-3B3E-626D55A59558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A3BD4FA8-22EF-3D5D-A7B3-349B07DC8BAB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C7A09DC5-4810-CC3F-0C90-3C1885B4A8C9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6F56671E-CE3B-FB02-FC73-E6A1852F03F0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902C3378-237B-5700-2D29-44E2EC1E3222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B7098A8F-E301-600D-8982-BA7B5960A2D5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8F454335-E45D-BF71-EBEE-FB443F972975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CF4FE735-CF39-73AC-48FE-56D2D9360183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85993271-1ECF-B081-6F01-154F310F11AE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576460E6-A758-2E01-5464-44A004B7E4E7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0C5B73F6-2B44-2642-B0A5-0B23DBCC4F18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B6AADE7F-A896-8AF8-9894-749C1750A55A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36B5996-59C2-E966-5E09-520831144A2B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6E05AA9D-B9E9-6373-4EC8-14B02473BF69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AC4CF853-7F75-37DB-D43F-9388509972CE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AFEE8708-669C-7ED9-7D89-13A51949AA8A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96F0F616-2751-0A1D-232A-F77E5C34C76D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676B6FE9-27AE-807F-8C3D-4C1A75E6D12B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388B4894-3A40-791D-1C2D-33B085847D68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6EB9E868-E029-CC8A-5CFA-E505915968ED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103F68D1-73AB-6C1F-D34B-9636CD29E533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B81E831A-01D1-C880-3581-06272879A6B8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C1678EF4-B2F5-ECE4-3F64-0BB07311A426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5CFF2EDB-D0B7-997E-EC9D-1E015A2BFC61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010C8E95-55F5-5EAD-C738-60F0C50E5B41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7AB9CB63-F833-8044-5007-5113C5063C7F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6BA2DC9F-AE3F-0EC1-C20D-FFCF2D8ED742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B3FBF86A-5B22-E311-7486-32FDDAED1BA1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056F087E-2270-F0A2-9BC8-BCC54A7B4D8C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4028ED48-0A4B-8B92-DC50-770404C2B985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EBE2E41B-0BFF-29FB-F069-47DADA8DA9B2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E7A5D7F8-67E2-74A3-FF67-D480E39145D4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CD75D504-90F8-5343-D667-BB3B2EE7E96D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E20752A4-3EB7-0AC8-9FD0-FE8B5E1C72FF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757F4F09-60B2-B370-8B8F-738C8D2AC7A4}"/>
                      </a:ext>
                    </a:extLst>
                  </p:cNvPr>
                  <p:cNvSpPr/>
                  <p:nvPr/>
                </p:nvSpPr>
                <p:spPr>
                  <a:xfrm>
                    <a:off x="30836605" y="25515634"/>
                    <a:ext cx="4258326" cy="495765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7FB665EA-C3C0-1853-B216-1F120DF3AC57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9708F9D5-0591-CC67-18CF-FA8ADBEECD5B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28FFC15E-2F6E-238F-33A4-350975AD681F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5B092F31-BE9C-3EA5-4EEF-36BED8659444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F0B94D99-BD63-80F4-5D77-4ABB9DB2A3EE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3208DF6F-DCAA-45E7-3B3D-FC53EC9DBEA6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BF66131D-26F6-98E7-2AFE-DF63D6F70024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BFB41F9B-3C22-8A3C-F80F-9709A9D54449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A0AD58E8-CA5C-C776-A0CE-A9040ABED5EE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1BE74AE4-D81D-3857-F23D-8F6250A8FDBD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7E2AA1B5-235B-E7A1-C41E-692732CA3FF4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FCDDF4CA-DBA6-126F-1266-428082E144B1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C9447609-3AFB-5C38-7BDD-3A5B9956830B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4CBC9CD9-BBA6-078E-94B4-AC232DF73353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E61A1D3-8334-E8EF-EBFE-E2B12B961ED3}"/>
                </a:ext>
              </a:extLst>
            </p:cNvPr>
            <p:cNvSpPr/>
            <p:nvPr/>
          </p:nvSpPr>
          <p:spPr>
            <a:xfrm>
              <a:off x="3657617" y="965200"/>
              <a:ext cx="1221104" cy="1123846"/>
            </a:xfrm>
            <a:custGeom>
              <a:avLst/>
              <a:gdLst>
                <a:gd name="connsiteX0" fmla="*/ 3213926 w 4258345"/>
                <a:gd name="connsiteY0" fmla="*/ 453 h 4957641"/>
                <a:gd name="connsiteX1" fmla="*/ 4026726 w 4258345"/>
                <a:gd name="connsiteY1" fmla="*/ 319767 h 4957641"/>
                <a:gd name="connsiteX2" fmla="*/ 4106966 w 4258345"/>
                <a:gd name="connsiteY2" fmla="*/ 272767 h 4957641"/>
                <a:gd name="connsiteX3" fmla="*/ 4152102 w 4258345"/>
                <a:gd name="connsiteY3" fmla="*/ 227889 h 4957641"/>
                <a:gd name="connsiteX4" fmla="*/ 4167790 w 4258345"/>
                <a:gd name="connsiteY4" fmla="*/ 275883 h 4957641"/>
                <a:gd name="connsiteX5" fmla="*/ 4244442 w 4258345"/>
                <a:gd name="connsiteY5" fmla="*/ 551995 h 4957641"/>
                <a:gd name="connsiteX6" fmla="*/ 3983186 w 4258345"/>
                <a:gd name="connsiteY6" fmla="*/ 1045483 h 4957641"/>
                <a:gd name="connsiteX7" fmla="*/ 4142842 w 4258345"/>
                <a:gd name="connsiteY7" fmla="*/ 1553483 h 4957641"/>
                <a:gd name="connsiteX8" fmla="*/ 3707414 w 4258345"/>
                <a:gd name="connsiteY8" fmla="*/ 2105025 h 4957641"/>
                <a:gd name="connsiteX9" fmla="*/ 3286502 w 4258345"/>
                <a:gd name="connsiteY9" fmla="*/ 2453367 h 4957641"/>
                <a:gd name="connsiteX10" fmla="*/ 3968670 w 4258345"/>
                <a:gd name="connsiteY10" fmla="*/ 3193595 h 4957641"/>
                <a:gd name="connsiteX11" fmla="*/ 4128326 w 4258345"/>
                <a:gd name="connsiteY11" fmla="*/ 3730625 h 4957641"/>
                <a:gd name="connsiteX12" fmla="*/ 4055758 w 4258345"/>
                <a:gd name="connsiteY12" fmla="*/ 4209595 h 4957641"/>
                <a:gd name="connsiteX13" fmla="*/ 4041430 w 4258345"/>
                <a:gd name="connsiteY13" fmla="*/ 4541931 h 4957641"/>
                <a:gd name="connsiteX14" fmla="*/ 4021486 w 4258345"/>
                <a:gd name="connsiteY14" fmla="*/ 4570845 h 4957641"/>
                <a:gd name="connsiteX15" fmla="*/ 4020806 w 4258345"/>
                <a:gd name="connsiteY15" fmla="*/ 4554821 h 4957641"/>
                <a:gd name="connsiteX16" fmla="*/ 3968670 w 4258345"/>
                <a:gd name="connsiteY16" fmla="*/ 4456339 h 4957641"/>
                <a:gd name="connsiteX17" fmla="*/ 3475186 w 4258345"/>
                <a:gd name="connsiteY17" fmla="*/ 4688567 h 4957641"/>
                <a:gd name="connsiteX18" fmla="*/ 3141358 w 4258345"/>
                <a:gd name="connsiteY18" fmla="*/ 4456339 h 4957641"/>
                <a:gd name="connsiteX19" fmla="*/ 2851070 w 4258345"/>
                <a:gd name="connsiteY19" fmla="*/ 4543425 h 4957641"/>
                <a:gd name="connsiteX20" fmla="*/ 2473700 w 4258345"/>
                <a:gd name="connsiteY20" fmla="*/ 4282167 h 4957641"/>
                <a:gd name="connsiteX21" fmla="*/ 2197928 w 4258345"/>
                <a:gd name="connsiteY21" fmla="*/ 4020911 h 4957641"/>
                <a:gd name="connsiteX22" fmla="*/ 1907642 w 4258345"/>
                <a:gd name="connsiteY22" fmla="*/ 4166053 h 4957641"/>
                <a:gd name="connsiteX23" fmla="*/ 1486728 w 4258345"/>
                <a:gd name="connsiteY23" fmla="*/ 4166053 h 4957641"/>
                <a:gd name="connsiteX24" fmla="*/ 1252686 w 4258345"/>
                <a:gd name="connsiteY24" fmla="*/ 4883829 h 4957641"/>
                <a:gd name="connsiteX25" fmla="*/ 1239452 w 4258345"/>
                <a:gd name="connsiteY25" fmla="*/ 4957641 h 4957641"/>
                <a:gd name="connsiteX26" fmla="*/ 1210958 w 4258345"/>
                <a:gd name="connsiteY26" fmla="*/ 4935311 h 4957641"/>
                <a:gd name="connsiteX27" fmla="*/ 1051300 w 4258345"/>
                <a:gd name="connsiteY27" fmla="*/ 4935311 h 4957641"/>
                <a:gd name="connsiteX28" fmla="*/ 775528 w 4258345"/>
                <a:gd name="connsiteY28" fmla="*/ 4645027 h 4957641"/>
                <a:gd name="connsiteX29" fmla="*/ 471152 w 4258345"/>
                <a:gd name="connsiteY29" fmla="*/ 4663267 h 4957641"/>
                <a:gd name="connsiteX30" fmla="*/ 426518 w 4258345"/>
                <a:gd name="connsiteY30" fmla="*/ 4670755 h 4957641"/>
                <a:gd name="connsiteX31" fmla="*/ 428320 w 4258345"/>
                <a:gd name="connsiteY31" fmla="*/ 4655459 h 4957641"/>
                <a:gd name="connsiteX32" fmla="*/ 456214 w 4258345"/>
                <a:gd name="connsiteY32" fmla="*/ 4441827 h 4957641"/>
                <a:gd name="connsiteX33" fmla="*/ 398158 w 4258345"/>
                <a:gd name="connsiteY33" fmla="*/ 3512911 h 4957641"/>
                <a:gd name="connsiteX34" fmla="*/ 93358 w 4258345"/>
                <a:gd name="connsiteY34" fmla="*/ 3338739 h 4957641"/>
                <a:gd name="connsiteX35" fmla="*/ 7406 w 4258345"/>
                <a:gd name="connsiteY35" fmla="*/ 3048963 h 4957641"/>
                <a:gd name="connsiteX36" fmla="*/ 0 w 4258345"/>
                <a:gd name="connsiteY36" fmla="*/ 3018127 h 4957641"/>
                <a:gd name="connsiteX37" fmla="*/ 12472 w 4258345"/>
                <a:gd name="connsiteY37" fmla="*/ 3020951 h 4957641"/>
                <a:gd name="connsiteX38" fmla="*/ 52990 w 4258345"/>
                <a:gd name="connsiteY38" fmla="*/ 3011715 h 4957641"/>
                <a:gd name="connsiteX39" fmla="*/ 291114 w 4258345"/>
                <a:gd name="connsiteY39" fmla="*/ 2564039 h 4957641"/>
                <a:gd name="connsiteX40" fmla="*/ 1338866 w 4258345"/>
                <a:gd name="connsiteY40" fmla="*/ 2583091 h 4957641"/>
                <a:gd name="connsiteX41" fmla="*/ 1729390 w 4258345"/>
                <a:gd name="connsiteY41" fmla="*/ 2211615 h 4957641"/>
                <a:gd name="connsiteX42" fmla="*/ 1500790 w 4258345"/>
                <a:gd name="connsiteY42" fmla="*/ 1868715 h 4957641"/>
                <a:gd name="connsiteX43" fmla="*/ 1478166 w 4258345"/>
                <a:gd name="connsiteY43" fmla="*/ 1549031 h 4957641"/>
                <a:gd name="connsiteX44" fmla="*/ 1479090 w 4258345"/>
                <a:gd name="connsiteY44" fmla="*/ 1520415 h 4957641"/>
                <a:gd name="connsiteX45" fmla="*/ 1500790 w 4258345"/>
                <a:gd name="connsiteY45" fmla="*/ 1525815 h 4957641"/>
                <a:gd name="connsiteX46" fmla="*/ 1529366 w 4258345"/>
                <a:gd name="connsiteY46" fmla="*/ 1211491 h 4957641"/>
                <a:gd name="connsiteX47" fmla="*/ 1777014 w 4258345"/>
                <a:gd name="connsiteY47" fmla="*/ 868591 h 4957641"/>
                <a:gd name="connsiteX48" fmla="*/ 1629926 w 4258345"/>
                <a:gd name="connsiteY48" fmla="*/ 630411 h 4957641"/>
                <a:gd name="connsiteX49" fmla="*/ 1626476 w 4258345"/>
                <a:gd name="connsiteY49" fmla="*/ 617129 h 4957641"/>
                <a:gd name="connsiteX50" fmla="*/ 1684018 w 4258345"/>
                <a:gd name="connsiteY50" fmla="*/ 558643 h 4957641"/>
                <a:gd name="connsiteX51" fmla="*/ 1864100 w 4258345"/>
                <a:gd name="connsiteY51" fmla="*/ 435883 h 4957641"/>
                <a:gd name="connsiteX52" fmla="*/ 2226958 w 4258345"/>
                <a:gd name="connsiteY52" fmla="*/ 740683 h 4957641"/>
                <a:gd name="connsiteX53" fmla="*/ 2488214 w 4258345"/>
                <a:gd name="connsiteY53" fmla="*/ 261711 h 4957641"/>
                <a:gd name="connsiteX54" fmla="*/ 3213926 w 4258345"/>
                <a:gd name="connsiteY54" fmla="*/ 453 h 4957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58345" h="4957641">
                  <a:moveTo>
                    <a:pt x="3213926" y="453"/>
                  </a:moveTo>
                  <a:cubicBezTo>
                    <a:pt x="3470346" y="10129"/>
                    <a:pt x="3809014" y="399595"/>
                    <a:pt x="4026726" y="319767"/>
                  </a:cubicBezTo>
                  <a:cubicBezTo>
                    <a:pt x="4053942" y="309789"/>
                    <a:pt x="4080738" y="293725"/>
                    <a:pt x="4106966" y="272767"/>
                  </a:cubicBezTo>
                  <a:lnTo>
                    <a:pt x="4152102" y="227889"/>
                  </a:lnTo>
                  <a:lnTo>
                    <a:pt x="4167790" y="275883"/>
                  </a:lnTo>
                  <a:cubicBezTo>
                    <a:pt x="4199842" y="383871"/>
                    <a:pt x="4223274" y="480029"/>
                    <a:pt x="4244442" y="551995"/>
                  </a:cubicBezTo>
                  <a:cubicBezTo>
                    <a:pt x="4329110" y="839863"/>
                    <a:pt x="4000118" y="878567"/>
                    <a:pt x="3983186" y="1045483"/>
                  </a:cubicBezTo>
                  <a:cubicBezTo>
                    <a:pt x="3966254" y="1212395"/>
                    <a:pt x="4188806" y="1376891"/>
                    <a:pt x="4142842" y="1553483"/>
                  </a:cubicBezTo>
                  <a:cubicBezTo>
                    <a:pt x="4096882" y="1730073"/>
                    <a:pt x="3850138" y="1955043"/>
                    <a:pt x="3707414" y="2105025"/>
                  </a:cubicBezTo>
                  <a:cubicBezTo>
                    <a:pt x="3564690" y="2255007"/>
                    <a:pt x="3242958" y="2271939"/>
                    <a:pt x="3286502" y="2453367"/>
                  </a:cubicBezTo>
                  <a:cubicBezTo>
                    <a:pt x="3330042" y="2634795"/>
                    <a:pt x="3828366" y="2980719"/>
                    <a:pt x="3968670" y="3193595"/>
                  </a:cubicBezTo>
                  <a:cubicBezTo>
                    <a:pt x="4108974" y="3406471"/>
                    <a:pt x="4113814" y="3561291"/>
                    <a:pt x="4128326" y="3730625"/>
                  </a:cubicBezTo>
                  <a:cubicBezTo>
                    <a:pt x="4142842" y="3899959"/>
                    <a:pt x="4116234" y="4030587"/>
                    <a:pt x="4055758" y="4209595"/>
                  </a:cubicBezTo>
                  <a:cubicBezTo>
                    <a:pt x="4014182" y="4332665"/>
                    <a:pt x="4128102" y="4396279"/>
                    <a:pt x="4041430" y="4541931"/>
                  </a:cubicBezTo>
                  <a:lnTo>
                    <a:pt x="4021486" y="4570845"/>
                  </a:lnTo>
                  <a:lnTo>
                    <a:pt x="4020806" y="4554821"/>
                  </a:lnTo>
                  <a:cubicBezTo>
                    <a:pt x="4016862" y="4503283"/>
                    <a:pt x="4005862" y="4461781"/>
                    <a:pt x="3968670" y="4456339"/>
                  </a:cubicBezTo>
                  <a:cubicBezTo>
                    <a:pt x="3869490" y="4441825"/>
                    <a:pt x="3613070" y="4688567"/>
                    <a:pt x="3475186" y="4688567"/>
                  </a:cubicBezTo>
                  <a:cubicBezTo>
                    <a:pt x="3337298" y="4688567"/>
                    <a:pt x="3245374" y="4480529"/>
                    <a:pt x="3141358" y="4456339"/>
                  </a:cubicBezTo>
                  <a:cubicBezTo>
                    <a:pt x="3037338" y="4432149"/>
                    <a:pt x="2962346" y="4572455"/>
                    <a:pt x="2851070" y="4543425"/>
                  </a:cubicBezTo>
                  <a:cubicBezTo>
                    <a:pt x="2739794" y="4514395"/>
                    <a:pt x="2582558" y="4369255"/>
                    <a:pt x="2473700" y="4282167"/>
                  </a:cubicBezTo>
                  <a:cubicBezTo>
                    <a:pt x="2364842" y="4195083"/>
                    <a:pt x="2292270" y="4040263"/>
                    <a:pt x="2197928" y="4020911"/>
                  </a:cubicBezTo>
                  <a:cubicBezTo>
                    <a:pt x="2103586" y="4001559"/>
                    <a:pt x="2026176" y="4141863"/>
                    <a:pt x="1907642" y="4166053"/>
                  </a:cubicBezTo>
                  <a:cubicBezTo>
                    <a:pt x="1789110" y="4190243"/>
                    <a:pt x="1605262" y="3989463"/>
                    <a:pt x="1486728" y="4166053"/>
                  </a:cubicBezTo>
                  <a:cubicBezTo>
                    <a:pt x="1397828" y="4298495"/>
                    <a:pt x="1315732" y="4560207"/>
                    <a:pt x="1252686" y="4883829"/>
                  </a:cubicBezTo>
                  <a:lnTo>
                    <a:pt x="1239452" y="4957641"/>
                  </a:lnTo>
                  <a:lnTo>
                    <a:pt x="1210958" y="4935311"/>
                  </a:lnTo>
                  <a:cubicBezTo>
                    <a:pt x="1143224" y="4882091"/>
                    <a:pt x="1123870" y="4983691"/>
                    <a:pt x="1051300" y="4935311"/>
                  </a:cubicBezTo>
                  <a:cubicBezTo>
                    <a:pt x="978730" y="4886931"/>
                    <a:pt x="956958" y="4674055"/>
                    <a:pt x="775528" y="4645027"/>
                  </a:cubicBezTo>
                  <a:cubicBezTo>
                    <a:pt x="707492" y="4634139"/>
                    <a:pt x="593532" y="4644687"/>
                    <a:pt x="471152" y="4663267"/>
                  </a:cubicBezTo>
                  <a:lnTo>
                    <a:pt x="426518" y="4670755"/>
                  </a:lnTo>
                  <a:lnTo>
                    <a:pt x="428320" y="4655459"/>
                  </a:lnTo>
                  <a:cubicBezTo>
                    <a:pt x="436258" y="4616903"/>
                    <a:pt x="459842" y="4590599"/>
                    <a:pt x="456214" y="4441827"/>
                  </a:cubicBezTo>
                  <a:cubicBezTo>
                    <a:pt x="451376" y="4243463"/>
                    <a:pt x="458634" y="3696759"/>
                    <a:pt x="398158" y="3512911"/>
                  </a:cubicBezTo>
                  <a:cubicBezTo>
                    <a:pt x="337682" y="3329063"/>
                    <a:pt x="204634" y="3641119"/>
                    <a:pt x="93358" y="3338739"/>
                  </a:cubicBezTo>
                  <a:cubicBezTo>
                    <a:pt x="65538" y="3263143"/>
                    <a:pt x="36812" y="3164643"/>
                    <a:pt x="7406" y="3048963"/>
                  </a:cubicBezTo>
                  <a:lnTo>
                    <a:pt x="0" y="3018127"/>
                  </a:lnTo>
                  <a:lnTo>
                    <a:pt x="12472" y="3020951"/>
                  </a:lnTo>
                  <a:cubicBezTo>
                    <a:pt x="27218" y="3021563"/>
                    <a:pt x="40886" y="3018859"/>
                    <a:pt x="52990" y="3011715"/>
                  </a:cubicBezTo>
                  <a:cubicBezTo>
                    <a:pt x="149826" y="2954563"/>
                    <a:pt x="76802" y="2635475"/>
                    <a:pt x="291114" y="2564039"/>
                  </a:cubicBezTo>
                  <a:cubicBezTo>
                    <a:pt x="505426" y="2492603"/>
                    <a:pt x="1099154" y="2641827"/>
                    <a:pt x="1338866" y="2583091"/>
                  </a:cubicBezTo>
                  <a:cubicBezTo>
                    <a:pt x="1578578" y="2524351"/>
                    <a:pt x="1702402" y="2330675"/>
                    <a:pt x="1729390" y="2211615"/>
                  </a:cubicBezTo>
                  <a:cubicBezTo>
                    <a:pt x="1756378" y="2092551"/>
                    <a:pt x="1540478" y="2033815"/>
                    <a:pt x="1500790" y="1868715"/>
                  </a:cubicBezTo>
                  <a:cubicBezTo>
                    <a:pt x="1480946" y="1786167"/>
                    <a:pt x="1476582" y="1668295"/>
                    <a:pt x="1478166" y="1549031"/>
                  </a:cubicBezTo>
                  <a:lnTo>
                    <a:pt x="1479090" y="1520415"/>
                  </a:lnTo>
                  <a:lnTo>
                    <a:pt x="1500790" y="1525815"/>
                  </a:lnTo>
                  <a:cubicBezTo>
                    <a:pt x="1589690" y="1522639"/>
                    <a:pt x="1483326" y="1321027"/>
                    <a:pt x="1529366" y="1211491"/>
                  </a:cubicBezTo>
                  <a:cubicBezTo>
                    <a:pt x="1575402" y="1101951"/>
                    <a:pt x="1762726" y="974951"/>
                    <a:pt x="1777014" y="868591"/>
                  </a:cubicBezTo>
                  <a:cubicBezTo>
                    <a:pt x="1789516" y="775523"/>
                    <a:pt x="1675614" y="749305"/>
                    <a:pt x="1629926" y="630411"/>
                  </a:cubicBezTo>
                  <a:lnTo>
                    <a:pt x="1626476" y="617129"/>
                  </a:lnTo>
                  <a:lnTo>
                    <a:pt x="1684018" y="558643"/>
                  </a:lnTo>
                  <a:cubicBezTo>
                    <a:pt x="1747532" y="492465"/>
                    <a:pt x="1805136" y="434067"/>
                    <a:pt x="1864100" y="435883"/>
                  </a:cubicBezTo>
                  <a:cubicBezTo>
                    <a:pt x="2021338" y="440719"/>
                    <a:pt x="2122938" y="769711"/>
                    <a:pt x="2226958" y="740683"/>
                  </a:cubicBezTo>
                  <a:cubicBezTo>
                    <a:pt x="2330976" y="711653"/>
                    <a:pt x="2323718" y="385081"/>
                    <a:pt x="2488214" y="261711"/>
                  </a:cubicBezTo>
                  <a:cubicBezTo>
                    <a:pt x="2652710" y="138339"/>
                    <a:pt x="2957510" y="-9223"/>
                    <a:pt x="3213926" y="453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58B92049-84DF-1BC1-5699-31466B8BFA12}"/>
                </a:ext>
              </a:extLst>
            </p:cNvPr>
            <p:cNvCxnSpPr>
              <a:cxnSpLocks/>
              <a:endCxn id="2031" idx="42"/>
            </p:cNvCxnSpPr>
            <p:nvPr/>
          </p:nvCxnSpPr>
          <p:spPr>
            <a:xfrm>
              <a:off x="4359275" y="1549400"/>
              <a:ext cx="1050359" cy="1166576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34417AC7-8530-96C9-A5AF-2E7A0F3C5178}"/>
              </a:ext>
            </a:extLst>
          </p:cNvPr>
          <p:cNvGrpSpPr/>
          <p:nvPr/>
        </p:nvGrpSpPr>
        <p:grpSpPr>
          <a:xfrm>
            <a:off x="3662698" y="3807460"/>
            <a:ext cx="2589511" cy="2593340"/>
            <a:chOff x="3662698" y="3807460"/>
            <a:chExt cx="2589511" cy="2593340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6AD12ABB-3CB9-9F49-7996-EDFC17F5033D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BEDEAD23-4F44-30C1-4D10-C92DC61931DD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246797F5-B47A-7263-4C3E-CA3ED9494251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6D91319E-4B16-6CB0-C849-561F12E3FCF6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1EAD08B5-219C-7943-29C6-60A40428B437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14D95FA1-BE49-F699-9845-86F9D18D6084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E1E71387-EC8A-3262-C012-B472EF3A3839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E7256EDD-826B-90CB-79B6-C8473B9AA192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DB579D0E-DCAB-C624-141E-9505F03DE0B7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50B39932-1F79-4634-982F-25E425FE6A7A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CED80EE0-1D53-D791-CEF8-A6C5B750378A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042E1328-6809-A22D-9BA0-32E065558D59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7A98F325-B164-AAFF-AD64-D5B8CC9B9DE1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2D61DD95-33B8-D73D-F1AF-BB28CE48435E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3418B3B0-6C8C-8305-05AF-09936F4BFE23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2BE479DF-AAA8-3D01-8B5D-E1F90163D67F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C1134FA6-A468-6F8F-DD5A-39F4B78CA947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4529DE52-4226-8770-ADF7-046D55A0E75B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934B1320-DC46-A51B-5861-05B4C96A2237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D55432CF-8948-29AD-8D7B-2C561FA5D373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A4519A13-2F82-BA90-F1AF-1B5C1348783E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29B65B02-3062-F32E-35C8-BB8BE4B2E47D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E9F22EF1-B768-FD5B-4A20-C3ECB488C43A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87ED7FAE-75E5-1D61-B79F-82F0954822CB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476BB932-C9D4-0222-0429-42C3C5D9DCF6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5D788836-C99F-ACAF-176E-546DCF786BA4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D730AEDC-2893-454A-C82D-5D5360ED5B88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ADD2AA21-4011-CBCC-947E-598DDD903D3B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886D007A-84E7-9F09-0907-8862733514BB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8D1798B5-43B8-B3E6-BFCB-EB9DFB604834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11098A91-5340-E1BA-EADA-C8411F47ECDD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80E94281-2ED2-79E9-A92A-439E0A521465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3B728FEC-BE0E-0EF8-006F-A12853CCBE93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32A0D4DD-1A4D-6604-D898-64C8940A8BA6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6C235A97-B9B2-CE3E-FB24-058381996E09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D39988D4-A135-030B-F5F9-06452817DF83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704CEBBE-EC6A-BCC9-7409-C6FA4A8E9605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E6B47AE1-845F-510F-3F38-E53A0EA48047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80CBCE46-5732-0805-15B9-5AD6AAF4740E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0AECF38D-EAD2-914A-1045-F089C1017B08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CC3D5C30-8509-612C-AEC7-49EBF4864504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89F65A1A-7F77-74CD-559C-40ECF9990BC5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2544D056-7888-F4B7-044E-722E63FA7455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EE77EF50-3227-13D7-A8F2-85B792FD3974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6AC49060-0605-5502-0BA6-5AC6309B0F72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91D19408-6D33-30BB-26E9-3763D7EC6DF3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063CB8B2-A831-E33B-A4BC-CFD818F752B0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4A7EC1D0-163D-0145-1250-E56B4B785080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821CBF7A-0D89-E225-C5C4-BF49F6E5D7F6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E16EC3AF-D220-1E38-3DDE-097B0EDF6459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84FD5031-BCEB-5455-CFAC-F4BA033DB1B7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25AE9523-7C88-3A2A-3AD5-48D9192FB9CC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5AD08B3-74CA-14F8-9624-257932FA83BD}"/>
                </a:ext>
              </a:extLst>
            </p:cNvPr>
            <p:cNvSpPr/>
            <p:nvPr/>
          </p:nvSpPr>
          <p:spPr>
            <a:xfrm>
              <a:off x="3662698" y="3807460"/>
              <a:ext cx="1221104" cy="1123846"/>
            </a:xfrm>
            <a:custGeom>
              <a:avLst/>
              <a:gdLst>
                <a:gd name="connsiteX0" fmla="*/ 3213926 w 4258345"/>
                <a:gd name="connsiteY0" fmla="*/ 453 h 4957641"/>
                <a:gd name="connsiteX1" fmla="*/ 4026726 w 4258345"/>
                <a:gd name="connsiteY1" fmla="*/ 319767 h 4957641"/>
                <a:gd name="connsiteX2" fmla="*/ 4106966 w 4258345"/>
                <a:gd name="connsiteY2" fmla="*/ 272767 h 4957641"/>
                <a:gd name="connsiteX3" fmla="*/ 4152102 w 4258345"/>
                <a:gd name="connsiteY3" fmla="*/ 227889 h 4957641"/>
                <a:gd name="connsiteX4" fmla="*/ 4167790 w 4258345"/>
                <a:gd name="connsiteY4" fmla="*/ 275883 h 4957641"/>
                <a:gd name="connsiteX5" fmla="*/ 4244442 w 4258345"/>
                <a:gd name="connsiteY5" fmla="*/ 551995 h 4957641"/>
                <a:gd name="connsiteX6" fmla="*/ 3983186 w 4258345"/>
                <a:gd name="connsiteY6" fmla="*/ 1045483 h 4957641"/>
                <a:gd name="connsiteX7" fmla="*/ 4142842 w 4258345"/>
                <a:gd name="connsiteY7" fmla="*/ 1553483 h 4957641"/>
                <a:gd name="connsiteX8" fmla="*/ 3707414 w 4258345"/>
                <a:gd name="connsiteY8" fmla="*/ 2105025 h 4957641"/>
                <a:gd name="connsiteX9" fmla="*/ 3286502 w 4258345"/>
                <a:gd name="connsiteY9" fmla="*/ 2453367 h 4957641"/>
                <a:gd name="connsiteX10" fmla="*/ 3968670 w 4258345"/>
                <a:gd name="connsiteY10" fmla="*/ 3193595 h 4957641"/>
                <a:gd name="connsiteX11" fmla="*/ 4128326 w 4258345"/>
                <a:gd name="connsiteY11" fmla="*/ 3730625 h 4957641"/>
                <a:gd name="connsiteX12" fmla="*/ 4055758 w 4258345"/>
                <a:gd name="connsiteY12" fmla="*/ 4209595 h 4957641"/>
                <a:gd name="connsiteX13" fmla="*/ 4041430 w 4258345"/>
                <a:gd name="connsiteY13" fmla="*/ 4541931 h 4957641"/>
                <a:gd name="connsiteX14" fmla="*/ 4021486 w 4258345"/>
                <a:gd name="connsiteY14" fmla="*/ 4570845 h 4957641"/>
                <a:gd name="connsiteX15" fmla="*/ 4020806 w 4258345"/>
                <a:gd name="connsiteY15" fmla="*/ 4554821 h 4957641"/>
                <a:gd name="connsiteX16" fmla="*/ 3968670 w 4258345"/>
                <a:gd name="connsiteY16" fmla="*/ 4456339 h 4957641"/>
                <a:gd name="connsiteX17" fmla="*/ 3475186 w 4258345"/>
                <a:gd name="connsiteY17" fmla="*/ 4688567 h 4957641"/>
                <a:gd name="connsiteX18" fmla="*/ 3141358 w 4258345"/>
                <a:gd name="connsiteY18" fmla="*/ 4456339 h 4957641"/>
                <a:gd name="connsiteX19" fmla="*/ 2851070 w 4258345"/>
                <a:gd name="connsiteY19" fmla="*/ 4543425 h 4957641"/>
                <a:gd name="connsiteX20" fmla="*/ 2473700 w 4258345"/>
                <a:gd name="connsiteY20" fmla="*/ 4282167 h 4957641"/>
                <a:gd name="connsiteX21" fmla="*/ 2197928 w 4258345"/>
                <a:gd name="connsiteY21" fmla="*/ 4020911 h 4957641"/>
                <a:gd name="connsiteX22" fmla="*/ 1907642 w 4258345"/>
                <a:gd name="connsiteY22" fmla="*/ 4166053 h 4957641"/>
                <a:gd name="connsiteX23" fmla="*/ 1486728 w 4258345"/>
                <a:gd name="connsiteY23" fmla="*/ 4166053 h 4957641"/>
                <a:gd name="connsiteX24" fmla="*/ 1252686 w 4258345"/>
                <a:gd name="connsiteY24" fmla="*/ 4883829 h 4957641"/>
                <a:gd name="connsiteX25" fmla="*/ 1239452 w 4258345"/>
                <a:gd name="connsiteY25" fmla="*/ 4957641 h 4957641"/>
                <a:gd name="connsiteX26" fmla="*/ 1210958 w 4258345"/>
                <a:gd name="connsiteY26" fmla="*/ 4935311 h 4957641"/>
                <a:gd name="connsiteX27" fmla="*/ 1051300 w 4258345"/>
                <a:gd name="connsiteY27" fmla="*/ 4935311 h 4957641"/>
                <a:gd name="connsiteX28" fmla="*/ 775528 w 4258345"/>
                <a:gd name="connsiteY28" fmla="*/ 4645027 h 4957641"/>
                <a:gd name="connsiteX29" fmla="*/ 471152 w 4258345"/>
                <a:gd name="connsiteY29" fmla="*/ 4663267 h 4957641"/>
                <a:gd name="connsiteX30" fmla="*/ 426518 w 4258345"/>
                <a:gd name="connsiteY30" fmla="*/ 4670755 h 4957641"/>
                <a:gd name="connsiteX31" fmla="*/ 428320 w 4258345"/>
                <a:gd name="connsiteY31" fmla="*/ 4655459 h 4957641"/>
                <a:gd name="connsiteX32" fmla="*/ 456214 w 4258345"/>
                <a:gd name="connsiteY32" fmla="*/ 4441827 h 4957641"/>
                <a:gd name="connsiteX33" fmla="*/ 398158 w 4258345"/>
                <a:gd name="connsiteY33" fmla="*/ 3512911 h 4957641"/>
                <a:gd name="connsiteX34" fmla="*/ 93358 w 4258345"/>
                <a:gd name="connsiteY34" fmla="*/ 3338739 h 4957641"/>
                <a:gd name="connsiteX35" fmla="*/ 7406 w 4258345"/>
                <a:gd name="connsiteY35" fmla="*/ 3048963 h 4957641"/>
                <a:gd name="connsiteX36" fmla="*/ 0 w 4258345"/>
                <a:gd name="connsiteY36" fmla="*/ 3018127 h 4957641"/>
                <a:gd name="connsiteX37" fmla="*/ 12472 w 4258345"/>
                <a:gd name="connsiteY37" fmla="*/ 3020951 h 4957641"/>
                <a:gd name="connsiteX38" fmla="*/ 52990 w 4258345"/>
                <a:gd name="connsiteY38" fmla="*/ 3011715 h 4957641"/>
                <a:gd name="connsiteX39" fmla="*/ 291114 w 4258345"/>
                <a:gd name="connsiteY39" fmla="*/ 2564039 h 4957641"/>
                <a:gd name="connsiteX40" fmla="*/ 1338866 w 4258345"/>
                <a:gd name="connsiteY40" fmla="*/ 2583091 h 4957641"/>
                <a:gd name="connsiteX41" fmla="*/ 1729390 w 4258345"/>
                <a:gd name="connsiteY41" fmla="*/ 2211615 h 4957641"/>
                <a:gd name="connsiteX42" fmla="*/ 1500790 w 4258345"/>
                <a:gd name="connsiteY42" fmla="*/ 1868715 h 4957641"/>
                <a:gd name="connsiteX43" fmla="*/ 1478166 w 4258345"/>
                <a:gd name="connsiteY43" fmla="*/ 1549031 h 4957641"/>
                <a:gd name="connsiteX44" fmla="*/ 1479090 w 4258345"/>
                <a:gd name="connsiteY44" fmla="*/ 1520415 h 4957641"/>
                <a:gd name="connsiteX45" fmla="*/ 1500790 w 4258345"/>
                <a:gd name="connsiteY45" fmla="*/ 1525815 h 4957641"/>
                <a:gd name="connsiteX46" fmla="*/ 1529366 w 4258345"/>
                <a:gd name="connsiteY46" fmla="*/ 1211491 h 4957641"/>
                <a:gd name="connsiteX47" fmla="*/ 1777014 w 4258345"/>
                <a:gd name="connsiteY47" fmla="*/ 868591 h 4957641"/>
                <a:gd name="connsiteX48" fmla="*/ 1629926 w 4258345"/>
                <a:gd name="connsiteY48" fmla="*/ 630411 h 4957641"/>
                <a:gd name="connsiteX49" fmla="*/ 1626476 w 4258345"/>
                <a:gd name="connsiteY49" fmla="*/ 617129 h 4957641"/>
                <a:gd name="connsiteX50" fmla="*/ 1684018 w 4258345"/>
                <a:gd name="connsiteY50" fmla="*/ 558643 h 4957641"/>
                <a:gd name="connsiteX51" fmla="*/ 1864100 w 4258345"/>
                <a:gd name="connsiteY51" fmla="*/ 435883 h 4957641"/>
                <a:gd name="connsiteX52" fmla="*/ 2226958 w 4258345"/>
                <a:gd name="connsiteY52" fmla="*/ 740683 h 4957641"/>
                <a:gd name="connsiteX53" fmla="*/ 2488214 w 4258345"/>
                <a:gd name="connsiteY53" fmla="*/ 261711 h 4957641"/>
                <a:gd name="connsiteX54" fmla="*/ 3213926 w 4258345"/>
                <a:gd name="connsiteY54" fmla="*/ 453 h 4957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258345" h="4957641">
                  <a:moveTo>
                    <a:pt x="3213926" y="453"/>
                  </a:moveTo>
                  <a:cubicBezTo>
                    <a:pt x="3470346" y="10129"/>
                    <a:pt x="3809014" y="399595"/>
                    <a:pt x="4026726" y="319767"/>
                  </a:cubicBezTo>
                  <a:cubicBezTo>
                    <a:pt x="4053942" y="309789"/>
                    <a:pt x="4080738" y="293725"/>
                    <a:pt x="4106966" y="272767"/>
                  </a:cubicBezTo>
                  <a:lnTo>
                    <a:pt x="4152102" y="227889"/>
                  </a:lnTo>
                  <a:lnTo>
                    <a:pt x="4167790" y="275883"/>
                  </a:lnTo>
                  <a:cubicBezTo>
                    <a:pt x="4199842" y="383871"/>
                    <a:pt x="4223274" y="480029"/>
                    <a:pt x="4244442" y="551995"/>
                  </a:cubicBezTo>
                  <a:cubicBezTo>
                    <a:pt x="4329110" y="839863"/>
                    <a:pt x="4000118" y="878567"/>
                    <a:pt x="3983186" y="1045483"/>
                  </a:cubicBezTo>
                  <a:cubicBezTo>
                    <a:pt x="3966254" y="1212395"/>
                    <a:pt x="4188806" y="1376891"/>
                    <a:pt x="4142842" y="1553483"/>
                  </a:cubicBezTo>
                  <a:cubicBezTo>
                    <a:pt x="4096882" y="1730073"/>
                    <a:pt x="3850138" y="1955043"/>
                    <a:pt x="3707414" y="2105025"/>
                  </a:cubicBezTo>
                  <a:cubicBezTo>
                    <a:pt x="3564690" y="2255007"/>
                    <a:pt x="3242958" y="2271939"/>
                    <a:pt x="3286502" y="2453367"/>
                  </a:cubicBezTo>
                  <a:cubicBezTo>
                    <a:pt x="3330042" y="2634795"/>
                    <a:pt x="3828366" y="2980719"/>
                    <a:pt x="3968670" y="3193595"/>
                  </a:cubicBezTo>
                  <a:cubicBezTo>
                    <a:pt x="4108974" y="3406471"/>
                    <a:pt x="4113814" y="3561291"/>
                    <a:pt x="4128326" y="3730625"/>
                  </a:cubicBezTo>
                  <a:cubicBezTo>
                    <a:pt x="4142842" y="3899959"/>
                    <a:pt x="4116234" y="4030587"/>
                    <a:pt x="4055758" y="4209595"/>
                  </a:cubicBezTo>
                  <a:cubicBezTo>
                    <a:pt x="4014182" y="4332665"/>
                    <a:pt x="4128102" y="4396279"/>
                    <a:pt x="4041430" y="4541931"/>
                  </a:cubicBezTo>
                  <a:lnTo>
                    <a:pt x="4021486" y="4570845"/>
                  </a:lnTo>
                  <a:lnTo>
                    <a:pt x="4020806" y="4554821"/>
                  </a:lnTo>
                  <a:cubicBezTo>
                    <a:pt x="4016862" y="4503283"/>
                    <a:pt x="4005862" y="4461781"/>
                    <a:pt x="3968670" y="4456339"/>
                  </a:cubicBezTo>
                  <a:cubicBezTo>
                    <a:pt x="3869490" y="4441825"/>
                    <a:pt x="3613070" y="4688567"/>
                    <a:pt x="3475186" y="4688567"/>
                  </a:cubicBezTo>
                  <a:cubicBezTo>
                    <a:pt x="3337298" y="4688567"/>
                    <a:pt x="3245374" y="4480529"/>
                    <a:pt x="3141358" y="4456339"/>
                  </a:cubicBezTo>
                  <a:cubicBezTo>
                    <a:pt x="3037338" y="4432149"/>
                    <a:pt x="2962346" y="4572455"/>
                    <a:pt x="2851070" y="4543425"/>
                  </a:cubicBezTo>
                  <a:cubicBezTo>
                    <a:pt x="2739794" y="4514395"/>
                    <a:pt x="2582558" y="4369255"/>
                    <a:pt x="2473700" y="4282167"/>
                  </a:cubicBezTo>
                  <a:cubicBezTo>
                    <a:pt x="2364842" y="4195083"/>
                    <a:pt x="2292270" y="4040263"/>
                    <a:pt x="2197928" y="4020911"/>
                  </a:cubicBezTo>
                  <a:cubicBezTo>
                    <a:pt x="2103586" y="4001559"/>
                    <a:pt x="2026176" y="4141863"/>
                    <a:pt x="1907642" y="4166053"/>
                  </a:cubicBezTo>
                  <a:cubicBezTo>
                    <a:pt x="1789110" y="4190243"/>
                    <a:pt x="1605262" y="3989463"/>
                    <a:pt x="1486728" y="4166053"/>
                  </a:cubicBezTo>
                  <a:cubicBezTo>
                    <a:pt x="1397828" y="4298495"/>
                    <a:pt x="1315732" y="4560207"/>
                    <a:pt x="1252686" y="4883829"/>
                  </a:cubicBezTo>
                  <a:lnTo>
                    <a:pt x="1239452" y="4957641"/>
                  </a:lnTo>
                  <a:lnTo>
                    <a:pt x="1210958" y="4935311"/>
                  </a:lnTo>
                  <a:cubicBezTo>
                    <a:pt x="1143224" y="4882091"/>
                    <a:pt x="1123870" y="4983691"/>
                    <a:pt x="1051300" y="4935311"/>
                  </a:cubicBezTo>
                  <a:cubicBezTo>
                    <a:pt x="978730" y="4886931"/>
                    <a:pt x="956958" y="4674055"/>
                    <a:pt x="775528" y="4645027"/>
                  </a:cubicBezTo>
                  <a:cubicBezTo>
                    <a:pt x="707492" y="4634139"/>
                    <a:pt x="593532" y="4644687"/>
                    <a:pt x="471152" y="4663267"/>
                  </a:cubicBezTo>
                  <a:lnTo>
                    <a:pt x="426518" y="4670755"/>
                  </a:lnTo>
                  <a:lnTo>
                    <a:pt x="428320" y="4655459"/>
                  </a:lnTo>
                  <a:cubicBezTo>
                    <a:pt x="436258" y="4616903"/>
                    <a:pt x="459842" y="4590599"/>
                    <a:pt x="456214" y="4441827"/>
                  </a:cubicBezTo>
                  <a:cubicBezTo>
                    <a:pt x="451376" y="4243463"/>
                    <a:pt x="458634" y="3696759"/>
                    <a:pt x="398158" y="3512911"/>
                  </a:cubicBezTo>
                  <a:cubicBezTo>
                    <a:pt x="337682" y="3329063"/>
                    <a:pt x="204634" y="3641119"/>
                    <a:pt x="93358" y="3338739"/>
                  </a:cubicBezTo>
                  <a:cubicBezTo>
                    <a:pt x="65538" y="3263143"/>
                    <a:pt x="36812" y="3164643"/>
                    <a:pt x="7406" y="3048963"/>
                  </a:cubicBezTo>
                  <a:lnTo>
                    <a:pt x="0" y="3018127"/>
                  </a:lnTo>
                  <a:lnTo>
                    <a:pt x="12472" y="3020951"/>
                  </a:lnTo>
                  <a:cubicBezTo>
                    <a:pt x="27218" y="3021563"/>
                    <a:pt x="40886" y="3018859"/>
                    <a:pt x="52990" y="3011715"/>
                  </a:cubicBezTo>
                  <a:cubicBezTo>
                    <a:pt x="149826" y="2954563"/>
                    <a:pt x="76802" y="2635475"/>
                    <a:pt x="291114" y="2564039"/>
                  </a:cubicBezTo>
                  <a:cubicBezTo>
                    <a:pt x="505426" y="2492603"/>
                    <a:pt x="1099154" y="2641827"/>
                    <a:pt x="1338866" y="2583091"/>
                  </a:cubicBezTo>
                  <a:cubicBezTo>
                    <a:pt x="1578578" y="2524351"/>
                    <a:pt x="1702402" y="2330675"/>
                    <a:pt x="1729390" y="2211615"/>
                  </a:cubicBezTo>
                  <a:cubicBezTo>
                    <a:pt x="1756378" y="2092551"/>
                    <a:pt x="1540478" y="2033815"/>
                    <a:pt x="1500790" y="1868715"/>
                  </a:cubicBezTo>
                  <a:cubicBezTo>
                    <a:pt x="1480946" y="1786167"/>
                    <a:pt x="1476582" y="1668295"/>
                    <a:pt x="1478166" y="1549031"/>
                  </a:cubicBezTo>
                  <a:lnTo>
                    <a:pt x="1479090" y="1520415"/>
                  </a:lnTo>
                  <a:lnTo>
                    <a:pt x="1500790" y="1525815"/>
                  </a:lnTo>
                  <a:cubicBezTo>
                    <a:pt x="1589690" y="1522639"/>
                    <a:pt x="1483326" y="1321027"/>
                    <a:pt x="1529366" y="1211491"/>
                  </a:cubicBezTo>
                  <a:cubicBezTo>
                    <a:pt x="1575402" y="1101951"/>
                    <a:pt x="1762726" y="974951"/>
                    <a:pt x="1777014" y="868591"/>
                  </a:cubicBezTo>
                  <a:cubicBezTo>
                    <a:pt x="1789516" y="775523"/>
                    <a:pt x="1675614" y="749305"/>
                    <a:pt x="1629926" y="630411"/>
                  </a:cubicBezTo>
                  <a:lnTo>
                    <a:pt x="1626476" y="617129"/>
                  </a:lnTo>
                  <a:lnTo>
                    <a:pt x="1684018" y="558643"/>
                  </a:lnTo>
                  <a:cubicBezTo>
                    <a:pt x="1747532" y="492465"/>
                    <a:pt x="1805136" y="434067"/>
                    <a:pt x="1864100" y="435883"/>
                  </a:cubicBezTo>
                  <a:cubicBezTo>
                    <a:pt x="2021338" y="440719"/>
                    <a:pt x="2122938" y="769711"/>
                    <a:pt x="2226958" y="740683"/>
                  </a:cubicBezTo>
                  <a:cubicBezTo>
                    <a:pt x="2330976" y="711653"/>
                    <a:pt x="2323718" y="385081"/>
                    <a:pt x="2488214" y="261711"/>
                  </a:cubicBezTo>
                  <a:cubicBezTo>
                    <a:pt x="2652710" y="138339"/>
                    <a:pt x="2957510" y="-9223"/>
                    <a:pt x="3213926" y="453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DBD3E6F3-2E65-7B10-5699-36044F377813}"/>
                </a:ext>
              </a:extLst>
            </p:cNvPr>
            <p:cNvCxnSpPr>
              <a:cxnSpLocks/>
              <a:endCxn id="1604" idx="4"/>
            </p:cNvCxnSpPr>
            <p:nvPr/>
          </p:nvCxnSpPr>
          <p:spPr>
            <a:xfrm>
              <a:off x="4359275" y="4490720"/>
              <a:ext cx="1038943" cy="1155168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73278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91795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pptx333_日本地図から見た岐阜県の場所イラスト</dc:title>
  <dc:subject>pptx333_日本地図から見た岐阜県の場所イラスト</dc:subject>
  <dc:creator>でじけろお</dc:creator>
  <cp:revision>1</cp:revision>
  <dcterms:created xsi:type="dcterms:W3CDTF">2018-05-20T00:31:01Z</dcterms:created>
  <dcterms:modified xsi:type="dcterms:W3CDTF">2025-12-14T01:16:45Z</dcterms:modified>
  <cp:version>1</cp:version>
</cp:coreProperties>
</file>